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0" r:id="rId6"/>
    <p:sldId id="263" r:id="rId7"/>
    <p:sldId id="261" r:id="rId8"/>
    <p:sldId id="257" r:id="rId9"/>
    <p:sldId id="258" r:id="rId10"/>
    <p:sldId id="259" r:id="rId11"/>
    <p:sldId id="282" r:id="rId12"/>
    <p:sldId id="267" r:id="rId13"/>
    <p:sldId id="271" r:id="rId14"/>
    <p:sldId id="279" r:id="rId15"/>
    <p:sldId id="283" r:id="rId16"/>
    <p:sldId id="273" r:id="rId17"/>
    <p:sldId id="275" r:id="rId18"/>
    <p:sldId id="280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5382F-F1AD-4D35-85C9-863876923E05}" v="30" dt="2024-10-26T17:23:43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Henrique Trevezane" userId="89b416c3-2cc6-49b4-bf3f-c9f73f74be03" providerId="ADAL" clId="{2EA5382F-F1AD-4D35-85C9-863876923E05}"/>
    <pc:docChg chg="undo custSel addSld delSld modSld">
      <pc:chgData name="Fabio Henrique Trevezane" userId="89b416c3-2cc6-49b4-bf3f-c9f73f74be03" providerId="ADAL" clId="{2EA5382F-F1AD-4D35-85C9-863876923E05}" dt="2024-10-28T21:28:32.743" v="718" actId="20577"/>
      <pc:docMkLst>
        <pc:docMk/>
      </pc:docMkLst>
      <pc:sldChg chg="addSp modSp mod setBg">
        <pc:chgData name="Fabio Henrique Trevezane" userId="89b416c3-2cc6-49b4-bf3f-c9f73f74be03" providerId="ADAL" clId="{2EA5382F-F1AD-4D35-85C9-863876923E05}" dt="2024-10-28T21:28:32.743" v="718" actId="20577"/>
        <pc:sldMkLst>
          <pc:docMk/>
          <pc:sldMk cId="2553463900" sldId="256"/>
        </pc:sldMkLst>
        <pc:spChg chg="mod">
          <ac:chgData name="Fabio Henrique Trevezane" userId="89b416c3-2cc6-49b4-bf3f-c9f73f74be03" providerId="ADAL" clId="{2EA5382F-F1AD-4D35-85C9-863876923E05}" dt="2024-10-22T21:08:14.530" v="58" actId="26606"/>
          <ac:spMkLst>
            <pc:docMk/>
            <pc:sldMk cId="2553463900" sldId="256"/>
            <ac:spMk id="2" creationId="{C959750C-0444-1307-8EC1-DEB869D4B16F}"/>
          </ac:spMkLst>
        </pc:spChg>
        <pc:spChg chg="mod">
          <ac:chgData name="Fabio Henrique Trevezane" userId="89b416c3-2cc6-49b4-bf3f-c9f73f74be03" providerId="ADAL" clId="{2EA5382F-F1AD-4D35-85C9-863876923E05}" dt="2024-10-28T21:28:32.743" v="718" actId="20577"/>
          <ac:spMkLst>
            <pc:docMk/>
            <pc:sldMk cId="2553463900" sldId="256"/>
            <ac:spMk id="3" creationId="{6371AF34-2BE4-21A6-416A-4318E45C46C5}"/>
          </ac:spMkLst>
        </pc:spChg>
        <pc:spChg chg="add">
          <ac:chgData name="Fabio Henrique Trevezane" userId="89b416c3-2cc6-49b4-bf3f-c9f73f74be03" providerId="ADAL" clId="{2EA5382F-F1AD-4D35-85C9-863876923E05}" dt="2024-10-22T21:08:14.530" v="58" actId="26606"/>
          <ac:spMkLst>
            <pc:docMk/>
            <pc:sldMk cId="2553463900" sldId="256"/>
            <ac:spMk id="8" creationId="{F7471772-E57F-4CD9-9241-D264A2F782EC}"/>
          </ac:spMkLst>
        </pc:spChg>
        <pc:cxnChg chg="add">
          <ac:chgData name="Fabio Henrique Trevezane" userId="89b416c3-2cc6-49b4-bf3f-c9f73f74be03" providerId="ADAL" clId="{2EA5382F-F1AD-4D35-85C9-863876923E05}" dt="2024-10-22T21:08:14.530" v="58" actId="26606"/>
          <ac:cxnSpMkLst>
            <pc:docMk/>
            <pc:sldMk cId="2553463900" sldId="256"/>
            <ac:cxnSpMk id="10" creationId="{31CC7E9E-3FF6-4189-9B36-995A779F3C5A}"/>
          </ac:cxnSpMkLst>
        </pc:cxnChg>
      </pc:sldChg>
      <pc:sldChg chg="addSp modSp mod">
        <pc:chgData name="Fabio Henrique Trevezane" userId="89b416c3-2cc6-49b4-bf3f-c9f73f74be03" providerId="ADAL" clId="{2EA5382F-F1AD-4D35-85C9-863876923E05}" dt="2024-10-24T21:17:17.986" v="232" actId="14100"/>
        <pc:sldMkLst>
          <pc:docMk/>
          <pc:sldMk cId="1711694435" sldId="257"/>
        </pc:sldMkLst>
        <pc:spChg chg="add mod">
          <ac:chgData name="Fabio Henrique Trevezane" userId="89b416c3-2cc6-49b4-bf3f-c9f73f74be03" providerId="ADAL" clId="{2EA5382F-F1AD-4D35-85C9-863876923E05}" dt="2024-10-24T21:17:02.472" v="229" actId="1076"/>
          <ac:spMkLst>
            <pc:docMk/>
            <pc:sldMk cId="1711694435" sldId="257"/>
            <ac:spMk id="4" creationId="{BD33A141-ACA9-21B3-D4E2-1811FA20969F}"/>
          </ac:spMkLst>
        </pc:spChg>
        <pc:spChg chg="mod">
          <ac:chgData name="Fabio Henrique Trevezane" userId="89b416c3-2cc6-49b4-bf3f-c9f73f74be03" providerId="ADAL" clId="{2EA5382F-F1AD-4D35-85C9-863876923E05}" dt="2024-10-24T21:17:17.986" v="232" actId="14100"/>
          <ac:spMkLst>
            <pc:docMk/>
            <pc:sldMk cId="1711694435" sldId="257"/>
            <ac:spMk id="6" creationId="{55631A04-8C44-CB87-2833-661B433C268B}"/>
          </ac:spMkLst>
        </pc:spChg>
        <pc:picChg chg="mod">
          <ac:chgData name="Fabio Henrique Trevezane" userId="89b416c3-2cc6-49b4-bf3f-c9f73f74be03" providerId="ADAL" clId="{2EA5382F-F1AD-4D35-85C9-863876923E05}" dt="2024-10-24T21:17:07.774" v="230" actId="1076"/>
          <ac:picMkLst>
            <pc:docMk/>
            <pc:sldMk cId="1711694435" sldId="257"/>
            <ac:picMk id="3" creationId="{14215AA1-C230-2DE5-05F0-1BEA4D47E6C5}"/>
          </ac:picMkLst>
        </pc:picChg>
      </pc:sldChg>
      <pc:sldChg chg="addSp delSp modSp new mod setBg delDesignElem">
        <pc:chgData name="Fabio Henrique Trevezane" userId="89b416c3-2cc6-49b4-bf3f-c9f73f74be03" providerId="ADAL" clId="{2EA5382F-F1AD-4D35-85C9-863876923E05}" dt="2024-10-22T21:07:47.651" v="45"/>
        <pc:sldMkLst>
          <pc:docMk/>
          <pc:sldMk cId="895896608" sldId="258"/>
        </pc:sldMkLst>
        <pc:spChg chg="add mod">
          <ac:chgData name="Fabio Henrique Trevezane" userId="89b416c3-2cc6-49b4-bf3f-c9f73f74be03" providerId="ADAL" clId="{2EA5382F-F1AD-4D35-85C9-863876923E05}" dt="2024-10-22T21:06:28.984" v="11" actId="1076"/>
          <ac:spMkLst>
            <pc:docMk/>
            <pc:sldMk cId="895896608" sldId="258"/>
            <ac:spMk id="4" creationId="{FFB9A427-AD3C-F30C-D4A9-3E72D44B7D5A}"/>
          </ac:spMkLst>
        </pc:spChg>
        <pc:spChg chg="add mod">
          <ac:chgData name="Fabio Henrique Trevezane" userId="89b416c3-2cc6-49b4-bf3f-c9f73f74be03" providerId="ADAL" clId="{2EA5382F-F1AD-4D35-85C9-863876923E05}" dt="2024-10-22T21:07:18.558" v="43" actId="20577"/>
          <ac:spMkLst>
            <pc:docMk/>
            <pc:sldMk cId="895896608" sldId="258"/>
            <ac:spMk id="5" creationId="{459D45CA-2CA3-FAE4-4BCA-FC13C8147075}"/>
          </ac:spMkLst>
        </pc:spChg>
        <pc:spChg chg="add del">
          <ac:chgData name="Fabio Henrique Trevezane" userId="89b416c3-2cc6-49b4-bf3f-c9f73f74be03" providerId="ADAL" clId="{2EA5382F-F1AD-4D35-85C9-863876923E05}" dt="2024-10-22T21:06:04.136" v="3" actId="26606"/>
          <ac:spMkLst>
            <pc:docMk/>
            <pc:sldMk cId="895896608" sldId="258"/>
            <ac:spMk id="8" creationId="{AB8C311F-7253-4AED-9701-7FC0708C41C7}"/>
          </ac:spMkLst>
        </pc:spChg>
        <pc:spChg chg="add del">
          <ac:chgData name="Fabio Henrique Trevezane" userId="89b416c3-2cc6-49b4-bf3f-c9f73f74be03" providerId="ADAL" clId="{2EA5382F-F1AD-4D35-85C9-863876923E05}" dt="2024-10-22T21:06:04.136" v="3" actId="26606"/>
          <ac:spMkLst>
            <pc:docMk/>
            <pc:sldMk cId="895896608" sldId="258"/>
            <ac:spMk id="10" creationId="{FD073016-B734-483B-8953-5BADEE145112}"/>
          </ac:spMkLst>
        </pc:spChg>
        <pc:spChg chg="add del">
          <ac:chgData name="Fabio Henrique Trevezane" userId="89b416c3-2cc6-49b4-bf3f-c9f73f74be03" providerId="ADAL" clId="{2EA5382F-F1AD-4D35-85C9-863876923E05}" dt="2024-10-22T21:06:04.136" v="3" actId="26606"/>
          <ac:spMkLst>
            <pc:docMk/>
            <pc:sldMk cId="895896608" sldId="258"/>
            <ac:spMk id="12" creationId="{90A7EAB6-59D3-4325-8DE6-E0CA4009CE53}"/>
          </ac:spMkLst>
        </pc:spChg>
        <pc:spChg chg="add del">
          <ac:chgData name="Fabio Henrique Trevezane" userId="89b416c3-2cc6-49b4-bf3f-c9f73f74be03" providerId="ADAL" clId="{2EA5382F-F1AD-4D35-85C9-863876923E05}" dt="2024-10-22T21:06:04.136" v="3" actId="26606"/>
          <ac:spMkLst>
            <pc:docMk/>
            <pc:sldMk cId="895896608" sldId="258"/>
            <ac:spMk id="14" creationId="{A8D57A06-A426-446D-B02C-A2DC6B62E45E}"/>
          </ac:spMkLst>
        </pc:spChg>
        <pc:spChg chg="add del">
          <ac:chgData name="Fabio Henrique Trevezane" userId="89b416c3-2cc6-49b4-bf3f-c9f73f74be03" providerId="ADAL" clId="{2EA5382F-F1AD-4D35-85C9-863876923E05}" dt="2024-10-22T21:06:10.267" v="5" actId="26606"/>
          <ac:spMkLst>
            <pc:docMk/>
            <pc:sldMk cId="895896608" sldId="258"/>
            <ac:spMk id="16" creationId="{AB8C311F-7253-4AED-9701-7FC0708C41C7}"/>
          </ac:spMkLst>
        </pc:spChg>
        <pc:spChg chg="add del">
          <ac:chgData name="Fabio Henrique Trevezane" userId="89b416c3-2cc6-49b4-bf3f-c9f73f74be03" providerId="ADAL" clId="{2EA5382F-F1AD-4D35-85C9-863876923E05}" dt="2024-10-22T21:06:10.267" v="5" actId="26606"/>
          <ac:spMkLst>
            <pc:docMk/>
            <pc:sldMk cId="895896608" sldId="258"/>
            <ac:spMk id="17" creationId="{E2384209-CB15-4CDF-9D31-C44FD9A3F20D}"/>
          </ac:spMkLst>
        </pc:spChg>
        <pc:spChg chg="add del">
          <ac:chgData name="Fabio Henrique Trevezane" userId="89b416c3-2cc6-49b4-bf3f-c9f73f74be03" providerId="ADAL" clId="{2EA5382F-F1AD-4D35-85C9-863876923E05}" dt="2024-10-22T21:06:10.267" v="5" actId="26606"/>
          <ac:spMkLst>
            <pc:docMk/>
            <pc:sldMk cId="895896608" sldId="258"/>
            <ac:spMk id="18" creationId="{2633B3B5-CC90-43F0-8714-D31D1F3F0209}"/>
          </ac:spMkLst>
        </pc:spChg>
        <pc:spChg chg="add del">
          <ac:chgData name="Fabio Henrique Trevezane" userId="89b416c3-2cc6-49b4-bf3f-c9f73f74be03" providerId="ADAL" clId="{2EA5382F-F1AD-4D35-85C9-863876923E05}" dt="2024-10-22T21:06:10.267" v="5" actId="26606"/>
          <ac:spMkLst>
            <pc:docMk/>
            <pc:sldMk cId="895896608" sldId="258"/>
            <ac:spMk id="19" creationId="{A8D57A06-A426-446D-B02C-A2DC6B62E45E}"/>
          </ac:spMkLst>
        </pc:spChg>
        <pc:spChg chg="add del">
          <ac:chgData name="Fabio Henrique Trevezane" userId="89b416c3-2cc6-49b4-bf3f-c9f73f74be03" providerId="ADAL" clId="{2EA5382F-F1AD-4D35-85C9-863876923E05}" dt="2024-10-22T21:07:47.651" v="45"/>
          <ac:spMkLst>
            <pc:docMk/>
            <pc:sldMk cId="895896608" sldId="258"/>
            <ac:spMk id="21" creationId="{5D9FC6AC-4A12-4825-8ABE-0732B8EF4D16}"/>
          </ac:spMkLst>
        </pc:spChg>
        <pc:picChg chg="add mod">
          <ac:chgData name="Fabio Henrique Trevezane" userId="89b416c3-2cc6-49b4-bf3f-c9f73f74be03" providerId="ADAL" clId="{2EA5382F-F1AD-4D35-85C9-863876923E05}" dt="2024-10-22T21:06:22.965" v="8" actId="27614"/>
          <ac:picMkLst>
            <pc:docMk/>
            <pc:sldMk cId="895896608" sldId="258"/>
            <ac:picMk id="3" creationId="{7AF75A5F-0E76-9A8D-20B0-B47D93F7D6B1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2T21:09:29.772" v="72" actId="1076"/>
        <pc:sldMkLst>
          <pc:docMk/>
          <pc:sldMk cId="14641671" sldId="259"/>
        </pc:sldMkLst>
        <pc:spChg chg="add mod">
          <ac:chgData name="Fabio Henrique Trevezane" userId="89b416c3-2cc6-49b4-bf3f-c9f73f74be03" providerId="ADAL" clId="{2EA5382F-F1AD-4D35-85C9-863876923E05}" dt="2024-10-22T21:09:29.772" v="72" actId="1076"/>
          <ac:spMkLst>
            <pc:docMk/>
            <pc:sldMk cId="14641671" sldId="259"/>
            <ac:spMk id="4" creationId="{03E781E7-7446-DA25-EA6D-332572D48306}"/>
          </ac:spMkLst>
        </pc:spChg>
        <pc:spChg chg="add del">
          <ac:chgData name="Fabio Henrique Trevezane" userId="89b416c3-2cc6-49b4-bf3f-c9f73f74be03" providerId="ADAL" clId="{2EA5382F-F1AD-4D35-85C9-863876923E05}" dt="2024-10-22T21:09:17.638" v="66" actId="26606"/>
          <ac:spMkLst>
            <pc:docMk/>
            <pc:sldMk cId="14641671" sldId="259"/>
            <ac:spMk id="5" creationId="{D64A12F0-8158-4372-9761-AD0A6ED30C2E}"/>
          </ac:spMkLst>
        </pc:spChg>
        <pc:spChg chg="add del">
          <ac:chgData name="Fabio Henrique Trevezane" userId="89b416c3-2cc6-49b4-bf3f-c9f73f74be03" providerId="ADAL" clId="{2EA5382F-F1AD-4D35-85C9-863876923E05}" dt="2024-10-22T21:09:07.081" v="62" actId="26606"/>
          <ac:spMkLst>
            <pc:docMk/>
            <pc:sldMk cId="14641671" sldId="259"/>
            <ac:spMk id="8" creationId="{D64A12F0-8158-4372-9761-AD0A6ED30C2E}"/>
          </ac:spMkLst>
        </pc:spChg>
        <pc:picChg chg="add mod">
          <ac:chgData name="Fabio Henrique Trevezane" userId="89b416c3-2cc6-49b4-bf3f-c9f73f74be03" providerId="ADAL" clId="{2EA5382F-F1AD-4D35-85C9-863876923E05}" dt="2024-10-22T21:09:25.332" v="69" actId="27614"/>
          <ac:picMkLst>
            <pc:docMk/>
            <pc:sldMk cId="14641671" sldId="259"/>
            <ac:picMk id="3" creationId="{890206BF-C288-C788-FF80-5B6047B755C0}"/>
          </ac:picMkLst>
        </pc:picChg>
        <pc:picChg chg="add">
          <ac:chgData name="Fabio Henrique Trevezane" userId="89b416c3-2cc6-49b4-bf3f-c9f73f74be03" providerId="ADAL" clId="{2EA5382F-F1AD-4D35-85C9-863876923E05}" dt="2024-10-22T21:09:17.685" v="67" actId="26606"/>
          <ac:picMkLst>
            <pc:docMk/>
            <pc:sldMk cId="14641671" sldId="259"/>
            <ac:picMk id="7" creationId="{88D2FF5B-DD64-4389-8A61-76F48BB08807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3T21:02:27.691" v="81" actId="26606"/>
        <pc:sldMkLst>
          <pc:docMk/>
          <pc:sldMk cId="607136336" sldId="260"/>
        </pc:sldMkLst>
        <pc:spChg chg="mod">
          <ac:chgData name="Fabio Henrique Trevezane" userId="89b416c3-2cc6-49b4-bf3f-c9f73f74be03" providerId="ADAL" clId="{2EA5382F-F1AD-4D35-85C9-863876923E05}" dt="2024-10-23T21:02:27.691" v="81" actId="26606"/>
          <ac:spMkLst>
            <pc:docMk/>
            <pc:sldMk cId="607136336" sldId="260"/>
            <ac:spMk id="2" creationId="{AC2581C4-7D6A-F4CA-8F5A-0465179000DE}"/>
          </ac:spMkLst>
        </pc:spChg>
        <pc:spChg chg="mod">
          <ac:chgData name="Fabio Henrique Trevezane" userId="89b416c3-2cc6-49b4-bf3f-c9f73f74be03" providerId="ADAL" clId="{2EA5382F-F1AD-4D35-85C9-863876923E05}" dt="2024-10-23T21:02:27.691" v="81" actId="26606"/>
          <ac:spMkLst>
            <pc:docMk/>
            <pc:sldMk cId="607136336" sldId="260"/>
            <ac:spMk id="3" creationId="{146857F6-2278-9A3D-FBBB-5BE489E17DF9}"/>
          </ac:spMkLst>
        </pc:spChg>
        <pc:picChg chg="add">
          <ac:chgData name="Fabio Henrique Trevezane" userId="89b416c3-2cc6-49b4-bf3f-c9f73f74be03" providerId="ADAL" clId="{2EA5382F-F1AD-4D35-85C9-863876923E05}" dt="2024-10-23T21:02:27.691" v="81" actId="26606"/>
          <ac:picMkLst>
            <pc:docMk/>
            <pc:sldMk cId="607136336" sldId="260"/>
            <ac:picMk id="7" creationId="{F58C41F6-1CEA-FBCC-161E-1E94EAF6ED1D}"/>
          </ac:picMkLst>
        </pc:picChg>
        <pc:picChg chg="add">
          <ac:chgData name="Fabio Henrique Trevezane" userId="89b416c3-2cc6-49b4-bf3f-c9f73f74be03" providerId="ADAL" clId="{2EA5382F-F1AD-4D35-85C9-863876923E05}" dt="2024-10-23T21:02:27.691" v="81" actId="26606"/>
          <ac:picMkLst>
            <pc:docMk/>
            <pc:sldMk cId="607136336" sldId="260"/>
            <ac:picMk id="10" creationId="{5405F23C-C82E-4181-95EA-321F3D891A40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3T21:05:54.753" v="140" actId="14100"/>
        <pc:sldMkLst>
          <pc:docMk/>
          <pc:sldMk cId="507808626" sldId="261"/>
        </pc:sldMkLst>
        <pc:spChg chg="del mod">
          <ac:chgData name="Fabio Henrique Trevezane" userId="89b416c3-2cc6-49b4-bf3f-c9f73f74be03" providerId="ADAL" clId="{2EA5382F-F1AD-4D35-85C9-863876923E05}" dt="2024-10-23T21:03:55.246" v="113" actId="478"/>
          <ac:spMkLst>
            <pc:docMk/>
            <pc:sldMk cId="507808626" sldId="261"/>
            <ac:spMk id="2" creationId="{31343801-9818-D584-9BCF-432E4F013D71}"/>
          </ac:spMkLst>
        </pc:spChg>
        <pc:spChg chg="add del mod">
          <ac:chgData name="Fabio Henrique Trevezane" userId="89b416c3-2cc6-49b4-bf3f-c9f73f74be03" providerId="ADAL" clId="{2EA5382F-F1AD-4D35-85C9-863876923E05}" dt="2024-10-23T21:04:07.511" v="115" actId="26606"/>
          <ac:spMkLst>
            <pc:docMk/>
            <pc:sldMk cId="507808626" sldId="261"/>
            <ac:spMk id="3" creationId="{F5BE7DA2-AABB-4261-07D4-84F30462587F}"/>
          </ac:spMkLst>
        </pc:spChg>
        <pc:spChg chg="add">
          <ac:chgData name="Fabio Henrique Trevezane" userId="89b416c3-2cc6-49b4-bf3f-c9f73f74be03" providerId="ADAL" clId="{2EA5382F-F1AD-4D35-85C9-863876923E05}" dt="2024-10-23T21:02:53.163" v="87"/>
          <ac:spMkLst>
            <pc:docMk/>
            <pc:sldMk cId="507808626" sldId="261"/>
            <ac:spMk id="4" creationId="{A8E7A77F-BCEC-A6BB-72FB-3BFDA490594C}"/>
          </ac:spMkLst>
        </pc:spChg>
        <pc:spChg chg="add mod">
          <ac:chgData name="Fabio Henrique Trevezane" userId="89b416c3-2cc6-49b4-bf3f-c9f73f74be03" providerId="ADAL" clId="{2EA5382F-F1AD-4D35-85C9-863876923E05}" dt="2024-10-23T21:03:06.529" v="90"/>
          <ac:spMkLst>
            <pc:docMk/>
            <pc:sldMk cId="507808626" sldId="261"/>
            <ac:spMk id="5" creationId="{7263680F-E17F-7C1F-1E2C-E1543E93B8DA}"/>
          </ac:spMkLst>
        </pc:spChg>
        <pc:spChg chg="add del mod">
          <ac:chgData name="Fabio Henrique Trevezane" userId="89b416c3-2cc6-49b4-bf3f-c9f73f74be03" providerId="ADAL" clId="{2EA5382F-F1AD-4D35-85C9-863876923E05}" dt="2024-10-23T21:03:57.780" v="114" actId="478"/>
          <ac:spMkLst>
            <pc:docMk/>
            <pc:sldMk cId="507808626" sldId="261"/>
            <ac:spMk id="7" creationId="{4167F16B-28A9-D9E3-7BBB-710F5FD0BE73}"/>
          </ac:spMkLst>
        </pc:spChg>
        <pc:graphicFrameChg chg="add mod modGraphic">
          <ac:chgData name="Fabio Henrique Trevezane" userId="89b416c3-2cc6-49b4-bf3f-c9f73f74be03" providerId="ADAL" clId="{2EA5382F-F1AD-4D35-85C9-863876923E05}" dt="2024-10-23T21:05:54.753" v="140" actId="14100"/>
          <ac:graphicFrameMkLst>
            <pc:docMk/>
            <pc:sldMk cId="507808626" sldId="261"/>
            <ac:graphicFrameMk id="6" creationId="{22D6EEAF-E817-FDBA-241D-B434B8411EA0}"/>
          </ac:graphicFrameMkLst>
        </pc:graphicFrameChg>
        <pc:picChg chg="add del">
          <ac:chgData name="Fabio Henrique Trevezane" userId="89b416c3-2cc6-49b4-bf3f-c9f73f74be03" providerId="ADAL" clId="{2EA5382F-F1AD-4D35-85C9-863876923E05}" dt="2024-10-23T21:05:08.069" v="125" actId="26606"/>
          <ac:picMkLst>
            <pc:docMk/>
            <pc:sldMk cId="507808626" sldId="261"/>
            <ac:picMk id="9" creationId="{A8D526D7-C782-4F65-A21F-A6B40D869B47}"/>
          </ac:picMkLst>
        </pc:picChg>
        <pc:picChg chg="add del">
          <ac:chgData name="Fabio Henrique Trevezane" userId="89b416c3-2cc6-49b4-bf3f-c9f73f74be03" providerId="ADAL" clId="{2EA5382F-F1AD-4D35-85C9-863876923E05}" dt="2024-10-23T21:05:08.054" v="124" actId="26606"/>
          <ac:picMkLst>
            <pc:docMk/>
            <pc:sldMk cId="507808626" sldId="261"/>
            <ac:picMk id="14" creationId="{A8D526D7-C782-4F65-A21F-A6B40D869B47}"/>
          </ac:picMkLst>
        </pc:picChg>
        <pc:picChg chg="add">
          <ac:chgData name="Fabio Henrique Trevezane" userId="89b416c3-2cc6-49b4-bf3f-c9f73f74be03" providerId="ADAL" clId="{2EA5382F-F1AD-4D35-85C9-863876923E05}" dt="2024-10-23T21:05:08.069" v="125" actId="26606"/>
          <ac:picMkLst>
            <pc:docMk/>
            <pc:sldMk cId="507808626" sldId="261"/>
            <ac:picMk id="16" creationId="{A8D526D7-C782-4F65-A21F-A6B40D869B47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4T21:44:39.926" v="286" actId="20577"/>
        <pc:sldMkLst>
          <pc:docMk/>
          <pc:sldMk cId="949850376" sldId="262"/>
        </pc:sldMkLst>
        <pc:spChg chg="mod">
          <ac:chgData name="Fabio Henrique Trevezane" userId="89b416c3-2cc6-49b4-bf3f-c9f73f74be03" providerId="ADAL" clId="{2EA5382F-F1AD-4D35-85C9-863876923E05}" dt="2024-10-24T21:44:39.926" v="286" actId="20577"/>
          <ac:spMkLst>
            <pc:docMk/>
            <pc:sldMk cId="949850376" sldId="262"/>
            <ac:spMk id="2" creationId="{DDC00890-CDCC-9C81-2639-1C39FC2C1979}"/>
          </ac:spMkLst>
        </pc:spChg>
        <pc:spChg chg="mod">
          <ac:chgData name="Fabio Henrique Trevezane" userId="89b416c3-2cc6-49b4-bf3f-c9f73f74be03" providerId="ADAL" clId="{2EA5382F-F1AD-4D35-85C9-863876923E05}" dt="2024-10-24T21:15:12.442" v="225" actId="207"/>
          <ac:spMkLst>
            <pc:docMk/>
            <pc:sldMk cId="949850376" sldId="262"/>
            <ac:spMk id="3" creationId="{3EFE14F4-CDDB-F786-865B-40BFA363E373}"/>
          </ac:spMkLst>
        </pc:spChg>
        <pc:picChg chg="add">
          <ac:chgData name="Fabio Henrique Trevezane" userId="89b416c3-2cc6-49b4-bf3f-c9f73f74be03" providerId="ADAL" clId="{2EA5382F-F1AD-4D35-85C9-863876923E05}" dt="2024-10-23T22:40:12.442" v="150" actId="26606"/>
          <ac:picMkLst>
            <pc:docMk/>
            <pc:sldMk cId="949850376" sldId="262"/>
            <ac:picMk id="7" creationId="{DDABAE23-73C2-CB58-293C-D267C5490AA5}"/>
          </ac:picMkLst>
        </pc:picChg>
      </pc:sldChg>
      <pc:sldChg chg="addSp delSp modSp new del mod setBg">
        <pc:chgData name="Fabio Henrique Trevezane" userId="89b416c3-2cc6-49b4-bf3f-c9f73f74be03" providerId="ADAL" clId="{2EA5382F-F1AD-4D35-85C9-863876923E05}" dt="2024-10-24T21:07:30.851" v="181" actId="47"/>
        <pc:sldMkLst>
          <pc:docMk/>
          <pc:sldMk cId="2762193484" sldId="263"/>
        </pc:sldMkLst>
        <pc:spChg chg="mod ord">
          <ac:chgData name="Fabio Henrique Trevezane" userId="89b416c3-2cc6-49b4-bf3f-c9f73f74be03" providerId="ADAL" clId="{2EA5382F-F1AD-4D35-85C9-863876923E05}" dt="2024-10-23T22:41:39.517" v="175" actId="26606"/>
          <ac:spMkLst>
            <pc:docMk/>
            <pc:sldMk cId="2762193484" sldId="263"/>
            <ac:spMk id="2" creationId="{163AC00A-4D3F-7DF7-957C-D4B93A963938}"/>
          </ac:spMkLst>
        </pc:spChg>
        <pc:spChg chg="add mod">
          <ac:chgData name="Fabio Henrique Trevezane" userId="89b416c3-2cc6-49b4-bf3f-c9f73f74be03" providerId="ADAL" clId="{2EA5382F-F1AD-4D35-85C9-863876923E05}" dt="2024-10-23T22:41:53.404" v="179" actId="1076"/>
          <ac:spMkLst>
            <pc:docMk/>
            <pc:sldMk cId="2762193484" sldId="263"/>
            <ac:spMk id="5" creationId="{982713F4-33C4-5DA8-A21B-3F3DB694C19F}"/>
          </ac:spMkLst>
        </pc:spChg>
        <pc:spChg chg="add del">
          <ac:chgData name="Fabio Henrique Trevezane" userId="89b416c3-2cc6-49b4-bf3f-c9f73f74be03" providerId="ADAL" clId="{2EA5382F-F1AD-4D35-85C9-863876923E05}" dt="2024-10-23T22:41:39.517" v="175" actId="26606"/>
          <ac:spMkLst>
            <pc:docMk/>
            <pc:sldMk cId="2762193484" sldId="263"/>
            <ac:spMk id="9" creationId="{608EAA06-5488-416B-B2B2-E55213011012}"/>
          </ac:spMkLst>
        </pc:spChg>
        <pc:spChg chg="add">
          <ac:chgData name="Fabio Henrique Trevezane" userId="89b416c3-2cc6-49b4-bf3f-c9f73f74be03" providerId="ADAL" clId="{2EA5382F-F1AD-4D35-85C9-863876923E05}" dt="2024-10-23T22:41:39.517" v="175" actId="26606"/>
          <ac:spMkLst>
            <pc:docMk/>
            <pc:sldMk cId="2762193484" sldId="263"/>
            <ac:spMk id="14" creationId="{608EAA06-5488-416B-B2B2-E55213011012}"/>
          </ac:spMkLst>
        </pc:spChg>
        <pc:picChg chg="add mod">
          <ac:chgData name="Fabio Henrique Trevezane" userId="89b416c3-2cc6-49b4-bf3f-c9f73f74be03" providerId="ADAL" clId="{2EA5382F-F1AD-4D35-85C9-863876923E05}" dt="2024-10-23T22:41:58.877" v="180" actId="14100"/>
          <ac:picMkLst>
            <pc:docMk/>
            <pc:sldMk cId="2762193484" sldId="263"/>
            <ac:picMk id="4" creationId="{1B8572F1-3E93-3B28-0B4D-63098F946192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4T21:13:04.794" v="193" actId="26606"/>
        <pc:sldMkLst>
          <pc:docMk/>
          <pc:sldMk cId="3792287741" sldId="263"/>
        </pc:sldMkLst>
        <pc:spChg chg="mod">
          <ac:chgData name="Fabio Henrique Trevezane" userId="89b416c3-2cc6-49b4-bf3f-c9f73f74be03" providerId="ADAL" clId="{2EA5382F-F1AD-4D35-85C9-863876923E05}" dt="2024-10-24T21:13:04.794" v="193" actId="26606"/>
          <ac:spMkLst>
            <pc:docMk/>
            <pc:sldMk cId="3792287741" sldId="263"/>
            <ac:spMk id="2" creationId="{A80D17CE-0779-D7CC-1310-8A75E33F6386}"/>
          </ac:spMkLst>
        </pc:spChg>
        <pc:spChg chg="mod">
          <ac:chgData name="Fabio Henrique Trevezane" userId="89b416c3-2cc6-49b4-bf3f-c9f73f74be03" providerId="ADAL" clId="{2EA5382F-F1AD-4D35-85C9-863876923E05}" dt="2024-10-24T21:13:04.794" v="193" actId="26606"/>
          <ac:spMkLst>
            <pc:docMk/>
            <pc:sldMk cId="3792287741" sldId="263"/>
            <ac:spMk id="3" creationId="{575C88AF-64B8-451A-1624-029696FDD746}"/>
          </ac:spMkLst>
        </pc:spChg>
        <pc:picChg chg="add">
          <ac:chgData name="Fabio Henrique Trevezane" userId="89b416c3-2cc6-49b4-bf3f-c9f73f74be03" providerId="ADAL" clId="{2EA5382F-F1AD-4D35-85C9-863876923E05}" dt="2024-10-24T21:13:04.794" v="193" actId="26606"/>
          <ac:picMkLst>
            <pc:docMk/>
            <pc:sldMk cId="3792287741" sldId="263"/>
            <ac:picMk id="7" creationId="{D05DF13E-DCFD-98EF-058E-934B5DE0C162}"/>
          </ac:picMkLst>
        </pc:picChg>
        <pc:picChg chg="add">
          <ac:chgData name="Fabio Henrique Trevezane" userId="89b416c3-2cc6-49b4-bf3f-c9f73f74be03" providerId="ADAL" clId="{2EA5382F-F1AD-4D35-85C9-863876923E05}" dt="2024-10-24T21:13:04.794" v="193" actId="26606"/>
          <ac:picMkLst>
            <pc:docMk/>
            <pc:sldMk cId="3792287741" sldId="263"/>
            <ac:picMk id="10" creationId="{7AEE9CAC-347C-43C2-AE87-6BC5566E6068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4T21:32:48.891" v="235" actId="26606"/>
        <pc:sldMkLst>
          <pc:docMk/>
          <pc:sldMk cId="3233500359" sldId="264"/>
        </pc:sldMkLst>
        <pc:spChg chg="add">
          <ac:chgData name="Fabio Henrique Trevezane" userId="89b416c3-2cc6-49b4-bf3f-c9f73f74be03" providerId="ADAL" clId="{2EA5382F-F1AD-4D35-85C9-863876923E05}" dt="2024-10-24T21:32:48.891" v="235" actId="26606"/>
          <ac:spMkLst>
            <pc:docMk/>
            <pc:sldMk cId="3233500359" sldId="264"/>
            <ac:spMk id="8" creationId="{5C56FD3A-4F39-4752-AC00-DB25CCA4ED73}"/>
          </ac:spMkLst>
        </pc:spChg>
        <pc:spChg chg="add">
          <ac:chgData name="Fabio Henrique Trevezane" userId="89b416c3-2cc6-49b4-bf3f-c9f73f74be03" providerId="ADAL" clId="{2EA5382F-F1AD-4D35-85C9-863876923E05}" dt="2024-10-24T21:32:48.891" v="235" actId="26606"/>
          <ac:spMkLst>
            <pc:docMk/>
            <pc:sldMk cId="3233500359" sldId="264"/>
            <ac:spMk id="10" creationId="{772527DF-A25C-46B4-A5D9-BBE2E310ACAF}"/>
          </ac:spMkLst>
        </pc:spChg>
        <pc:picChg chg="add mod">
          <ac:chgData name="Fabio Henrique Trevezane" userId="89b416c3-2cc6-49b4-bf3f-c9f73f74be03" providerId="ADAL" clId="{2EA5382F-F1AD-4D35-85C9-863876923E05}" dt="2024-10-24T21:32:48.891" v="235" actId="26606"/>
          <ac:picMkLst>
            <pc:docMk/>
            <pc:sldMk cId="3233500359" sldId="264"/>
            <ac:picMk id="3" creationId="{BE68F6AE-E7BC-418C-49A5-C881A2C1F11B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4T21:33:46.487" v="243" actId="1076"/>
        <pc:sldMkLst>
          <pc:docMk/>
          <pc:sldMk cId="3490271169" sldId="265"/>
        </pc:sldMkLst>
        <pc:spChg chg="add mod">
          <ac:chgData name="Fabio Henrique Trevezane" userId="89b416c3-2cc6-49b4-bf3f-c9f73f74be03" providerId="ADAL" clId="{2EA5382F-F1AD-4D35-85C9-863876923E05}" dt="2024-10-24T21:33:46.487" v="243" actId="1076"/>
          <ac:spMkLst>
            <pc:docMk/>
            <pc:sldMk cId="3490271169" sldId="265"/>
            <ac:spMk id="4" creationId="{1E34B84E-F97D-2BC2-03C6-C376F32B69D4}"/>
          </ac:spMkLst>
        </pc:spChg>
        <pc:spChg chg="add">
          <ac:chgData name="Fabio Henrique Trevezane" userId="89b416c3-2cc6-49b4-bf3f-c9f73f74be03" providerId="ADAL" clId="{2EA5382F-F1AD-4D35-85C9-863876923E05}" dt="2024-10-24T21:33:30.331" v="238" actId="26606"/>
          <ac:spMkLst>
            <pc:docMk/>
            <pc:sldMk cId="3490271169" sldId="265"/>
            <ac:spMk id="8" creationId="{3385F975-4404-4237-86DB-4C018161DDD3}"/>
          </ac:spMkLst>
        </pc:spChg>
        <pc:spChg chg="add">
          <ac:chgData name="Fabio Henrique Trevezane" userId="89b416c3-2cc6-49b4-bf3f-c9f73f74be03" providerId="ADAL" clId="{2EA5382F-F1AD-4D35-85C9-863876923E05}" dt="2024-10-24T21:33:30.331" v="238" actId="26606"/>
          <ac:spMkLst>
            <pc:docMk/>
            <pc:sldMk cId="3490271169" sldId="265"/>
            <ac:spMk id="10" creationId="{DCAE6285-6D7E-42D2-8A66-CDA633FB9EE8}"/>
          </ac:spMkLst>
        </pc:spChg>
        <pc:picChg chg="add mod">
          <ac:chgData name="Fabio Henrique Trevezane" userId="89b416c3-2cc6-49b4-bf3f-c9f73f74be03" providerId="ADAL" clId="{2EA5382F-F1AD-4D35-85C9-863876923E05}" dt="2024-10-24T21:33:40.292" v="240" actId="27614"/>
          <ac:picMkLst>
            <pc:docMk/>
            <pc:sldMk cId="3490271169" sldId="265"/>
            <ac:picMk id="3" creationId="{F02308F5-0597-3E2B-B091-B5162F49F698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4T21:34:49.065" v="253" actId="1076"/>
        <pc:sldMkLst>
          <pc:docMk/>
          <pc:sldMk cId="3203608863" sldId="266"/>
        </pc:sldMkLst>
        <pc:spChg chg="add mod">
          <ac:chgData name="Fabio Henrique Trevezane" userId="89b416c3-2cc6-49b4-bf3f-c9f73f74be03" providerId="ADAL" clId="{2EA5382F-F1AD-4D35-85C9-863876923E05}" dt="2024-10-24T21:34:49.065" v="253" actId="1076"/>
          <ac:spMkLst>
            <pc:docMk/>
            <pc:sldMk cId="3203608863" sldId="266"/>
            <ac:spMk id="4" creationId="{7500CAB2-8197-6A3A-788E-BFD528616DF5}"/>
          </ac:spMkLst>
        </pc:spChg>
        <pc:spChg chg="add">
          <ac:chgData name="Fabio Henrique Trevezane" userId="89b416c3-2cc6-49b4-bf3f-c9f73f74be03" providerId="ADAL" clId="{2EA5382F-F1AD-4D35-85C9-863876923E05}" dt="2024-10-24T21:34:29.134" v="246" actId="26606"/>
          <ac:spMkLst>
            <pc:docMk/>
            <pc:sldMk cId="3203608863" sldId="266"/>
            <ac:spMk id="8" creationId="{D64A12F0-8158-4372-9761-AD0A6ED30C2E}"/>
          </ac:spMkLst>
        </pc:spChg>
        <pc:picChg chg="add mod">
          <ac:chgData name="Fabio Henrique Trevezane" userId="89b416c3-2cc6-49b4-bf3f-c9f73f74be03" providerId="ADAL" clId="{2EA5382F-F1AD-4D35-85C9-863876923E05}" dt="2024-10-24T21:34:37.672" v="248" actId="27614"/>
          <ac:picMkLst>
            <pc:docMk/>
            <pc:sldMk cId="3203608863" sldId="266"/>
            <ac:picMk id="3" creationId="{E0CAFE78-6484-6C5C-90F4-00C0E69CF2F2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4T21:39:49.221" v="258" actId="26606"/>
        <pc:sldMkLst>
          <pc:docMk/>
          <pc:sldMk cId="2461898498" sldId="267"/>
        </pc:sldMkLst>
        <pc:spChg chg="add del">
          <ac:chgData name="Fabio Henrique Trevezane" userId="89b416c3-2cc6-49b4-bf3f-c9f73f74be03" providerId="ADAL" clId="{2EA5382F-F1AD-4D35-85C9-863876923E05}" dt="2024-10-24T21:39:49.179" v="257" actId="26606"/>
          <ac:spMkLst>
            <pc:docMk/>
            <pc:sldMk cId="2461898498" sldId="267"/>
            <ac:spMk id="8" creationId="{D64A12F0-8158-4372-9761-AD0A6ED30C2E}"/>
          </ac:spMkLst>
        </pc:spChg>
        <pc:picChg chg="add mod">
          <ac:chgData name="Fabio Henrique Trevezane" userId="89b416c3-2cc6-49b4-bf3f-c9f73f74be03" providerId="ADAL" clId="{2EA5382F-F1AD-4D35-85C9-863876923E05}" dt="2024-10-24T21:39:49.221" v="258" actId="26606"/>
          <ac:picMkLst>
            <pc:docMk/>
            <pc:sldMk cId="2461898498" sldId="267"/>
            <ac:picMk id="3" creationId="{57C1CD34-6242-0722-331A-916E04603FCC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5T21:52:16.146" v="303" actId="1076"/>
        <pc:sldMkLst>
          <pc:docMk/>
          <pc:sldMk cId="2368609022" sldId="268"/>
        </pc:sldMkLst>
        <pc:spChg chg="add mod">
          <ac:chgData name="Fabio Henrique Trevezane" userId="89b416c3-2cc6-49b4-bf3f-c9f73f74be03" providerId="ADAL" clId="{2EA5382F-F1AD-4D35-85C9-863876923E05}" dt="2024-10-25T21:52:04.947" v="298" actId="1076"/>
          <ac:spMkLst>
            <pc:docMk/>
            <pc:sldMk cId="2368609022" sldId="268"/>
            <ac:spMk id="4" creationId="{01CFC865-1614-681D-56B2-19A38606F61B}"/>
          </ac:spMkLst>
        </pc:spChg>
        <pc:spChg chg="add mod">
          <ac:chgData name="Fabio Henrique Trevezane" userId="89b416c3-2cc6-49b4-bf3f-c9f73f74be03" providerId="ADAL" clId="{2EA5382F-F1AD-4D35-85C9-863876923E05}" dt="2024-10-25T21:52:16.146" v="303" actId="1076"/>
          <ac:spMkLst>
            <pc:docMk/>
            <pc:sldMk cId="2368609022" sldId="268"/>
            <ac:spMk id="7" creationId="{1EC46746-1165-16F1-EF87-634E44963849}"/>
          </ac:spMkLst>
        </pc:spChg>
        <pc:spChg chg="add">
          <ac:chgData name="Fabio Henrique Trevezane" userId="89b416c3-2cc6-49b4-bf3f-c9f73f74be03" providerId="ADAL" clId="{2EA5382F-F1AD-4D35-85C9-863876923E05}" dt="2024-10-25T21:51:22.212" v="292" actId="26606"/>
          <ac:spMkLst>
            <pc:docMk/>
            <pc:sldMk cId="2368609022" sldId="268"/>
            <ac:spMk id="8" creationId="{D64A12F0-8158-4372-9761-AD0A6ED30C2E}"/>
          </ac:spMkLst>
        </pc:spChg>
        <pc:picChg chg="add mod">
          <ac:chgData name="Fabio Henrique Trevezane" userId="89b416c3-2cc6-49b4-bf3f-c9f73f74be03" providerId="ADAL" clId="{2EA5382F-F1AD-4D35-85C9-863876923E05}" dt="2024-10-25T21:52:03.011" v="297" actId="1076"/>
          <ac:picMkLst>
            <pc:docMk/>
            <pc:sldMk cId="2368609022" sldId="268"/>
            <ac:picMk id="3" creationId="{62B05205-BC17-0F0B-1C05-844CFF246CEA}"/>
          </ac:picMkLst>
        </pc:picChg>
        <pc:picChg chg="add mod">
          <ac:chgData name="Fabio Henrique Trevezane" userId="89b416c3-2cc6-49b4-bf3f-c9f73f74be03" providerId="ADAL" clId="{2EA5382F-F1AD-4D35-85C9-863876923E05}" dt="2024-10-25T21:52:11.543" v="301" actId="14100"/>
          <ac:picMkLst>
            <pc:docMk/>
            <pc:sldMk cId="2368609022" sldId="268"/>
            <ac:picMk id="6" creationId="{71FAAC6A-BFA7-B070-0140-C553229F7DD6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5T21:52:47.034" v="308" actId="1076"/>
        <pc:sldMkLst>
          <pc:docMk/>
          <pc:sldMk cId="2194282121" sldId="269"/>
        </pc:sldMkLst>
        <pc:spChg chg="add mod">
          <ac:chgData name="Fabio Henrique Trevezane" userId="89b416c3-2cc6-49b4-bf3f-c9f73f74be03" providerId="ADAL" clId="{2EA5382F-F1AD-4D35-85C9-863876923E05}" dt="2024-10-25T21:52:47.034" v="308" actId="1076"/>
          <ac:spMkLst>
            <pc:docMk/>
            <pc:sldMk cId="2194282121" sldId="269"/>
            <ac:spMk id="4" creationId="{785C73C9-FF37-7A94-8AC1-F4CB320B7DDB}"/>
          </ac:spMkLst>
        </pc:spChg>
        <pc:picChg chg="add mod">
          <ac:chgData name="Fabio Henrique Trevezane" userId="89b416c3-2cc6-49b4-bf3f-c9f73f74be03" providerId="ADAL" clId="{2EA5382F-F1AD-4D35-85C9-863876923E05}" dt="2024-10-25T21:52:39.910" v="306" actId="26606"/>
          <ac:picMkLst>
            <pc:docMk/>
            <pc:sldMk cId="2194282121" sldId="269"/>
            <ac:picMk id="3" creationId="{BD135028-A012-D2AF-B131-B04602D10A15}"/>
          </ac:picMkLst>
        </pc:picChg>
        <pc:picChg chg="add">
          <ac:chgData name="Fabio Henrique Trevezane" userId="89b416c3-2cc6-49b4-bf3f-c9f73f74be03" providerId="ADAL" clId="{2EA5382F-F1AD-4D35-85C9-863876923E05}" dt="2024-10-25T21:52:39.910" v="306" actId="26606"/>
          <ac:picMkLst>
            <pc:docMk/>
            <pc:sldMk cId="2194282121" sldId="269"/>
            <ac:picMk id="8" creationId="{88D2FF5B-DD64-4389-8A61-76F48BB08807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5T22:41:16.175" v="403" actId="688"/>
        <pc:sldMkLst>
          <pc:docMk/>
          <pc:sldMk cId="2519518340" sldId="270"/>
        </pc:sldMkLst>
        <pc:spChg chg="add mod">
          <ac:chgData name="Fabio Henrique Trevezane" userId="89b416c3-2cc6-49b4-bf3f-c9f73f74be03" providerId="ADAL" clId="{2EA5382F-F1AD-4D35-85C9-863876923E05}" dt="2024-10-25T22:40:15.583" v="318" actId="1076"/>
          <ac:spMkLst>
            <pc:docMk/>
            <pc:sldMk cId="2519518340" sldId="270"/>
            <ac:spMk id="4" creationId="{B936F9AB-869C-5B90-266D-415BEB356CA6}"/>
          </ac:spMkLst>
        </pc:spChg>
        <pc:spChg chg="add mod">
          <ac:chgData name="Fabio Henrique Trevezane" userId="89b416c3-2cc6-49b4-bf3f-c9f73f74be03" providerId="ADAL" clId="{2EA5382F-F1AD-4D35-85C9-863876923E05}" dt="2024-10-25T22:41:07.611" v="400" actId="20577"/>
          <ac:spMkLst>
            <pc:docMk/>
            <pc:sldMk cId="2519518340" sldId="270"/>
            <ac:spMk id="5" creationId="{7CE3C0E9-2F12-A294-7E49-32264FF6F7B1}"/>
          </ac:spMkLst>
        </pc:spChg>
        <pc:spChg chg="add mod">
          <ac:chgData name="Fabio Henrique Trevezane" userId="89b416c3-2cc6-49b4-bf3f-c9f73f74be03" providerId="ADAL" clId="{2EA5382F-F1AD-4D35-85C9-863876923E05}" dt="2024-10-25T22:41:16.175" v="403" actId="688"/>
          <ac:spMkLst>
            <pc:docMk/>
            <pc:sldMk cId="2519518340" sldId="270"/>
            <ac:spMk id="6" creationId="{5CA3F5D8-9920-5871-3C48-00DAABA75C4B}"/>
          </ac:spMkLst>
        </pc:spChg>
        <pc:picChg chg="add mod">
          <ac:chgData name="Fabio Henrique Trevezane" userId="89b416c3-2cc6-49b4-bf3f-c9f73f74be03" providerId="ADAL" clId="{2EA5382F-F1AD-4D35-85C9-863876923E05}" dt="2024-10-25T22:40:12.182" v="315" actId="27614"/>
          <ac:picMkLst>
            <pc:docMk/>
            <pc:sldMk cId="2519518340" sldId="270"/>
            <ac:picMk id="3" creationId="{008190FD-B6D9-9AC7-C222-D01831202E09}"/>
          </ac:picMkLst>
        </pc:picChg>
        <pc:picChg chg="add del">
          <ac:chgData name="Fabio Henrique Trevezane" userId="89b416c3-2cc6-49b4-bf3f-c9f73f74be03" providerId="ADAL" clId="{2EA5382F-F1AD-4D35-85C9-863876923E05}" dt="2024-10-25T22:40:03.034" v="312" actId="26606"/>
          <ac:picMkLst>
            <pc:docMk/>
            <pc:sldMk cId="2519518340" sldId="270"/>
            <ac:picMk id="8" creationId="{88D2FF5B-DD64-4389-8A61-76F48BB08807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5T22:46:36.037" v="419" actId="20577"/>
        <pc:sldMkLst>
          <pc:docMk/>
          <pc:sldMk cId="2927023147" sldId="271"/>
        </pc:sldMkLst>
        <pc:spChg chg="mod">
          <ac:chgData name="Fabio Henrique Trevezane" userId="89b416c3-2cc6-49b4-bf3f-c9f73f74be03" providerId="ADAL" clId="{2EA5382F-F1AD-4D35-85C9-863876923E05}" dt="2024-10-25T22:46:36.037" v="419" actId="20577"/>
          <ac:spMkLst>
            <pc:docMk/>
            <pc:sldMk cId="2927023147" sldId="271"/>
            <ac:spMk id="2" creationId="{718D926A-63D2-FF4F-0F36-BF671320F380}"/>
          </ac:spMkLst>
        </pc:spChg>
        <pc:spChg chg="del mod">
          <ac:chgData name="Fabio Henrique Trevezane" userId="89b416c3-2cc6-49b4-bf3f-c9f73f74be03" providerId="ADAL" clId="{2EA5382F-F1AD-4D35-85C9-863876923E05}" dt="2024-10-25T22:46:26.045" v="408" actId="22"/>
          <ac:spMkLst>
            <pc:docMk/>
            <pc:sldMk cId="2927023147" sldId="271"/>
            <ac:spMk id="3" creationId="{2BC0B392-C41D-5472-C1E6-E27F3354B4C3}"/>
          </ac:spMkLst>
        </pc:spChg>
        <pc:spChg chg="mod">
          <ac:chgData name="Fabio Henrique Trevezane" userId="89b416c3-2cc6-49b4-bf3f-c9f73f74be03" providerId="ADAL" clId="{2EA5382F-F1AD-4D35-85C9-863876923E05}" dt="2024-10-25T22:46:30.118" v="409" actId="26606"/>
          <ac:spMkLst>
            <pc:docMk/>
            <pc:sldMk cId="2927023147" sldId="271"/>
            <ac:spMk id="4" creationId="{67D9A9F6-6C56-2B0F-73AA-0EEC4F3160DA}"/>
          </ac:spMkLst>
        </pc:spChg>
        <pc:picChg chg="add mod ord">
          <ac:chgData name="Fabio Henrique Trevezane" userId="89b416c3-2cc6-49b4-bf3f-c9f73f74be03" providerId="ADAL" clId="{2EA5382F-F1AD-4D35-85C9-863876923E05}" dt="2024-10-25T22:46:30.118" v="409" actId="26606"/>
          <ac:picMkLst>
            <pc:docMk/>
            <pc:sldMk cId="2927023147" sldId="271"/>
            <ac:picMk id="6" creationId="{B93FEC54-D2E2-12E8-B50B-56D148F765D7}"/>
          </ac:picMkLst>
        </pc:picChg>
        <pc:picChg chg="add">
          <ac:chgData name="Fabio Henrique Trevezane" userId="89b416c3-2cc6-49b4-bf3f-c9f73f74be03" providerId="ADAL" clId="{2EA5382F-F1AD-4D35-85C9-863876923E05}" dt="2024-10-25T22:46:30.118" v="409" actId="26606"/>
          <ac:picMkLst>
            <pc:docMk/>
            <pc:sldMk cId="2927023147" sldId="271"/>
            <ac:picMk id="11" creationId="{5405F23C-C82E-4181-95EA-321F3D891A40}"/>
          </ac:picMkLst>
        </pc:picChg>
      </pc:sldChg>
      <pc:sldChg chg="modSp new mod">
        <pc:chgData name="Fabio Henrique Trevezane" userId="89b416c3-2cc6-49b4-bf3f-c9f73f74be03" providerId="ADAL" clId="{2EA5382F-F1AD-4D35-85C9-863876923E05}" dt="2024-10-25T22:47:34.855" v="426" actId="27636"/>
        <pc:sldMkLst>
          <pc:docMk/>
          <pc:sldMk cId="4232632814" sldId="272"/>
        </pc:sldMkLst>
        <pc:spChg chg="mod">
          <ac:chgData name="Fabio Henrique Trevezane" userId="89b416c3-2cc6-49b4-bf3f-c9f73f74be03" providerId="ADAL" clId="{2EA5382F-F1AD-4D35-85C9-863876923E05}" dt="2024-10-25T22:47:34.855" v="426" actId="27636"/>
          <ac:spMkLst>
            <pc:docMk/>
            <pc:sldMk cId="4232632814" sldId="272"/>
            <ac:spMk id="2" creationId="{1C9C5BB6-B138-05EC-5236-9C0675C62DB5}"/>
          </ac:spMkLst>
        </pc:spChg>
        <pc:spChg chg="mod">
          <ac:chgData name="Fabio Henrique Trevezane" userId="89b416c3-2cc6-49b4-bf3f-c9f73f74be03" providerId="ADAL" clId="{2EA5382F-F1AD-4D35-85C9-863876923E05}" dt="2024-10-25T22:47:33.509" v="424" actId="27636"/>
          <ac:spMkLst>
            <pc:docMk/>
            <pc:sldMk cId="4232632814" sldId="272"/>
            <ac:spMk id="3" creationId="{BB7FDA79-733F-88F9-4DD7-9095ABD4816E}"/>
          </ac:spMkLst>
        </pc:spChg>
      </pc:sldChg>
      <pc:sldChg chg="addSp delSp modSp new mod setBg">
        <pc:chgData name="Fabio Henrique Trevezane" userId="89b416c3-2cc6-49b4-bf3f-c9f73f74be03" providerId="ADAL" clId="{2EA5382F-F1AD-4D35-85C9-863876923E05}" dt="2024-10-26T16:16:21.625" v="482" actId="26606"/>
        <pc:sldMkLst>
          <pc:docMk/>
          <pc:sldMk cId="273237371" sldId="273"/>
        </pc:sldMkLst>
        <pc:spChg chg="mod">
          <ac:chgData name="Fabio Henrique Trevezane" userId="89b416c3-2cc6-49b4-bf3f-c9f73f74be03" providerId="ADAL" clId="{2EA5382F-F1AD-4D35-85C9-863876923E05}" dt="2024-10-26T16:16:21.625" v="482" actId="26606"/>
          <ac:spMkLst>
            <pc:docMk/>
            <pc:sldMk cId="273237371" sldId="273"/>
            <ac:spMk id="2" creationId="{DCCD6650-EEDC-90CE-B30F-97A7605A8200}"/>
          </ac:spMkLst>
        </pc:spChg>
        <pc:spChg chg="mod">
          <ac:chgData name="Fabio Henrique Trevezane" userId="89b416c3-2cc6-49b4-bf3f-c9f73f74be03" providerId="ADAL" clId="{2EA5382F-F1AD-4D35-85C9-863876923E05}" dt="2024-10-26T16:16:21.625" v="482" actId="26606"/>
          <ac:spMkLst>
            <pc:docMk/>
            <pc:sldMk cId="273237371" sldId="273"/>
            <ac:spMk id="3" creationId="{D0938B0F-D050-CA89-0801-0F149B9FA858}"/>
          </ac:spMkLst>
        </pc:spChg>
        <pc:spChg chg="add">
          <ac:chgData name="Fabio Henrique Trevezane" userId="89b416c3-2cc6-49b4-bf3f-c9f73f74be03" providerId="ADAL" clId="{2EA5382F-F1AD-4D35-85C9-863876923E05}" dt="2024-10-26T16:16:21.625" v="482" actId="26606"/>
          <ac:spMkLst>
            <pc:docMk/>
            <pc:sldMk cId="273237371" sldId="273"/>
            <ac:spMk id="8" creationId="{2124007E-BA57-41B2-8C6B-5E99927F2247}"/>
          </ac:spMkLst>
        </pc:spChg>
        <pc:spChg chg="add del">
          <ac:chgData name="Fabio Henrique Trevezane" userId="89b416c3-2cc6-49b4-bf3f-c9f73f74be03" providerId="ADAL" clId="{2EA5382F-F1AD-4D35-85C9-863876923E05}" dt="2024-10-26T16:16:15.213" v="479" actId="26606"/>
          <ac:spMkLst>
            <pc:docMk/>
            <pc:sldMk cId="273237371" sldId="273"/>
            <ac:spMk id="9" creationId="{608EAA06-5488-416B-B2B2-E55213011012}"/>
          </ac:spMkLst>
        </pc:spChg>
        <pc:spChg chg="add">
          <ac:chgData name="Fabio Henrique Trevezane" userId="89b416c3-2cc6-49b4-bf3f-c9f73f74be03" providerId="ADAL" clId="{2EA5382F-F1AD-4D35-85C9-863876923E05}" dt="2024-10-26T16:16:21.625" v="482" actId="26606"/>
          <ac:spMkLst>
            <pc:docMk/>
            <pc:sldMk cId="273237371" sldId="273"/>
            <ac:spMk id="10" creationId="{DE118816-C01D-462E-B0B0-777C21EF604F}"/>
          </ac:spMkLst>
        </pc:spChg>
        <pc:spChg chg="add">
          <ac:chgData name="Fabio Henrique Trevezane" userId="89b416c3-2cc6-49b4-bf3f-c9f73f74be03" providerId="ADAL" clId="{2EA5382F-F1AD-4D35-85C9-863876923E05}" dt="2024-10-26T16:16:21.625" v="482" actId="26606"/>
          <ac:spMkLst>
            <pc:docMk/>
            <pc:sldMk cId="273237371" sldId="273"/>
            <ac:spMk id="12" creationId="{255D0BF7-94F4-4437-A2B2-87BAFF86D541}"/>
          </ac:spMkLst>
        </pc:spChg>
        <pc:picChg chg="add del">
          <ac:chgData name="Fabio Henrique Trevezane" userId="89b416c3-2cc6-49b4-bf3f-c9f73f74be03" providerId="ADAL" clId="{2EA5382F-F1AD-4D35-85C9-863876923E05}" dt="2024-10-26T16:16:15.213" v="479" actId="26606"/>
          <ac:picMkLst>
            <pc:docMk/>
            <pc:sldMk cId="273237371" sldId="273"/>
            <ac:picMk id="5" creationId="{7143158D-B4CF-0482-E372-A8A3D6FF34D5}"/>
          </ac:picMkLst>
        </pc:picChg>
        <pc:picChg chg="add del">
          <ac:chgData name="Fabio Henrique Trevezane" userId="89b416c3-2cc6-49b4-bf3f-c9f73f74be03" providerId="ADAL" clId="{2EA5382F-F1AD-4D35-85C9-863876923E05}" dt="2024-10-26T16:16:21.616" v="481" actId="26606"/>
          <ac:picMkLst>
            <pc:docMk/>
            <pc:sldMk cId="273237371" sldId="273"/>
            <ac:picMk id="11" creationId="{748313DD-9291-D021-83C0-BF73FA290DFE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6T16:17:52.059" v="556" actId="14100"/>
        <pc:sldMkLst>
          <pc:docMk/>
          <pc:sldMk cId="3637645079" sldId="274"/>
        </pc:sldMkLst>
        <pc:spChg chg="add del mod">
          <ac:chgData name="Fabio Henrique Trevezane" userId="89b416c3-2cc6-49b4-bf3f-c9f73f74be03" providerId="ADAL" clId="{2EA5382F-F1AD-4D35-85C9-863876923E05}" dt="2024-10-26T16:16:53.898" v="490" actId="21"/>
          <ac:spMkLst>
            <pc:docMk/>
            <pc:sldMk cId="3637645079" sldId="274"/>
            <ac:spMk id="4" creationId="{2BCC9DEE-075C-8F46-B0B1-AC930489841F}"/>
          </ac:spMkLst>
        </pc:spChg>
        <pc:spChg chg="add mod">
          <ac:chgData name="Fabio Henrique Trevezane" userId="89b416c3-2cc6-49b4-bf3f-c9f73f74be03" providerId="ADAL" clId="{2EA5382F-F1AD-4D35-85C9-863876923E05}" dt="2024-10-26T16:17:52.059" v="556" actId="14100"/>
          <ac:spMkLst>
            <pc:docMk/>
            <pc:sldMk cId="3637645079" sldId="274"/>
            <ac:spMk id="5" creationId="{2BCC9DEE-075C-8F46-B0B1-AC930489841F}"/>
          </ac:spMkLst>
        </pc:spChg>
        <pc:spChg chg="add del">
          <ac:chgData name="Fabio Henrique Trevezane" userId="89b416c3-2cc6-49b4-bf3f-c9f73f74be03" providerId="ADAL" clId="{2EA5382F-F1AD-4D35-85C9-863876923E05}" dt="2024-10-26T16:17:04.846" v="492" actId="26606"/>
          <ac:spMkLst>
            <pc:docMk/>
            <pc:sldMk cId="3637645079" sldId="274"/>
            <ac:spMk id="13" creationId="{E24F7045-1B8B-4422-9330-0BC8BF6065E3}"/>
          </ac:spMkLst>
        </pc:spChg>
        <pc:spChg chg="add del">
          <ac:chgData name="Fabio Henrique Trevezane" userId="89b416c3-2cc6-49b4-bf3f-c9f73f74be03" providerId="ADAL" clId="{2EA5382F-F1AD-4D35-85C9-863876923E05}" dt="2024-10-26T16:17:04.846" v="492" actId="26606"/>
          <ac:spMkLst>
            <pc:docMk/>
            <pc:sldMk cId="3637645079" sldId="274"/>
            <ac:spMk id="15" creationId="{7ED0B3BD-E968-4364-878A-47D3A6AEF099}"/>
          </ac:spMkLst>
        </pc:spChg>
        <pc:spChg chg="add del">
          <ac:chgData name="Fabio Henrique Trevezane" userId="89b416c3-2cc6-49b4-bf3f-c9f73f74be03" providerId="ADAL" clId="{2EA5382F-F1AD-4D35-85C9-863876923E05}" dt="2024-10-26T16:17:04.846" v="492" actId="26606"/>
          <ac:spMkLst>
            <pc:docMk/>
            <pc:sldMk cId="3637645079" sldId="274"/>
            <ac:spMk id="17" creationId="{C8E5BCBF-E5D0-444B-A584-4A5FF79F9D7E}"/>
          </ac:spMkLst>
        </pc:spChg>
        <pc:spChg chg="add del">
          <ac:chgData name="Fabio Henrique Trevezane" userId="89b416c3-2cc6-49b4-bf3f-c9f73f74be03" providerId="ADAL" clId="{2EA5382F-F1AD-4D35-85C9-863876923E05}" dt="2024-10-26T16:17:21.843" v="494" actId="26606"/>
          <ac:spMkLst>
            <pc:docMk/>
            <pc:sldMk cId="3637645079" sldId="274"/>
            <ac:spMk id="19" creationId="{5C56FD3A-4F39-4752-AC00-DB25CCA4ED73}"/>
          </ac:spMkLst>
        </pc:spChg>
        <pc:spChg chg="add del">
          <ac:chgData name="Fabio Henrique Trevezane" userId="89b416c3-2cc6-49b4-bf3f-c9f73f74be03" providerId="ADAL" clId="{2EA5382F-F1AD-4D35-85C9-863876923E05}" dt="2024-10-26T16:17:21.843" v="494" actId="26606"/>
          <ac:spMkLst>
            <pc:docMk/>
            <pc:sldMk cId="3637645079" sldId="274"/>
            <ac:spMk id="20" creationId="{772527DF-A25C-46B4-A5D9-BBE2E310ACAF}"/>
          </ac:spMkLst>
        </pc:spChg>
        <pc:spChg chg="add del">
          <ac:chgData name="Fabio Henrique Trevezane" userId="89b416c3-2cc6-49b4-bf3f-c9f73f74be03" providerId="ADAL" clId="{2EA5382F-F1AD-4D35-85C9-863876923E05}" dt="2024-10-26T16:17:23.249" v="496" actId="26606"/>
          <ac:spMkLst>
            <pc:docMk/>
            <pc:sldMk cId="3637645079" sldId="274"/>
            <ac:spMk id="22" creationId="{F9CF7650-7342-48D6-999E-174C77B5F52E}"/>
          </ac:spMkLst>
        </pc:spChg>
        <pc:spChg chg="add del">
          <ac:chgData name="Fabio Henrique Trevezane" userId="89b416c3-2cc6-49b4-bf3f-c9f73f74be03" providerId="ADAL" clId="{2EA5382F-F1AD-4D35-85C9-863876923E05}" dt="2024-10-26T16:17:23.249" v="496" actId="26606"/>
          <ac:spMkLst>
            <pc:docMk/>
            <pc:sldMk cId="3637645079" sldId="274"/>
            <ac:spMk id="23" creationId="{EB2D286E-2458-46AD-B49E-911912F70897}"/>
          </ac:spMkLst>
        </pc:spChg>
        <pc:spChg chg="add del">
          <ac:chgData name="Fabio Henrique Trevezane" userId="89b416c3-2cc6-49b4-bf3f-c9f73f74be03" providerId="ADAL" clId="{2EA5382F-F1AD-4D35-85C9-863876923E05}" dt="2024-10-26T16:17:24.809" v="498" actId="26606"/>
          <ac:spMkLst>
            <pc:docMk/>
            <pc:sldMk cId="3637645079" sldId="274"/>
            <ac:spMk id="26" creationId="{E1B06D72-EEA4-4E56-9D5E-96440C15A1D9}"/>
          </ac:spMkLst>
        </pc:spChg>
        <pc:spChg chg="add del">
          <ac:chgData name="Fabio Henrique Trevezane" userId="89b416c3-2cc6-49b4-bf3f-c9f73f74be03" providerId="ADAL" clId="{2EA5382F-F1AD-4D35-85C9-863876923E05}" dt="2024-10-26T16:17:27.047" v="500" actId="26606"/>
          <ac:spMkLst>
            <pc:docMk/>
            <pc:sldMk cId="3637645079" sldId="274"/>
            <ac:spMk id="28" creationId="{AD9C765F-C48A-48B5-A830-AC7F51909EAB}"/>
          </ac:spMkLst>
        </pc:spChg>
        <pc:spChg chg="add del">
          <ac:chgData name="Fabio Henrique Trevezane" userId="89b416c3-2cc6-49b4-bf3f-c9f73f74be03" providerId="ADAL" clId="{2EA5382F-F1AD-4D35-85C9-863876923E05}" dt="2024-10-26T16:17:27.047" v="500" actId="26606"/>
          <ac:spMkLst>
            <pc:docMk/>
            <pc:sldMk cId="3637645079" sldId="274"/>
            <ac:spMk id="29" creationId="{44B2E7C2-ED64-4C68-AD18-08D135B8576A}"/>
          </ac:spMkLst>
        </pc:spChg>
        <pc:spChg chg="add del">
          <ac:chgData name="Fabio Henrique Trevezane" userId="89b416c3-2cc6-49b4-bf3f-c9f73f74be03" providerId="ADAL" clId="{2EA5382F-F1AD-4D35-85C9-863876923E05}" dt="2024-10-26T16:17:33.222" v="502" actId="26606"/>
          <ac:spMkLst>
            <pc:docMk/>
            <pc:sldMk cId="3637645079" sldId="274"/>
            <ac:spMk id="31" creationId="{1149F43D-E43A-49B5-B781-48DF10A581BD}"/>
          </ac:spMkLst>
        </pc:spChg>
        <pc:spChg chg="add">
          <ac:chgData name="Fabio Henrique Trevezane" userId="89b416c3-2cc6-49b4-bf3f-c9f73f74be03" providerId="ADAL" clId="{2EA5382F-F1AD-4D35-85C9-863876923E05}" dt="2024-10-26T16:17:33.227" v="503" actId="26606"/>
          <ac:spMkLst>
            <pc:docMk/>
            <pc:sldMk cId="3637645079" sldId="274"/>
            <ac:spMk id="33" creationId="{E24F7045-1B8B-4422-9330-0BC8BF6065E3}"/>
          </ac:spMkLst>
        </pc:spChg>
        <pc:spChg chg="add">
          <ac:chgData name="Fabio Henrique Trevezane" userId="89b416c3-2cc6-49b4-bf3f-c9f73f74be03" providerId="ADAL" clId="{2EA5382F-F1AD-4D35-85C9-863876923E05}" dt="2024-10-26T16:17:33.227" v="503" actId="26606"/>
          <ac:spMkLst>
            <pc:docMk/>
            <pc:sldMk cId="3637645079" sldId="274"/>
            <ac:spMk id="34" creationId="{7ED0B3BD-E968-4364-878A-47D3A6AEF099}"/>
          </ac:spMkLst>
        </pc:spChg>
        <pc:spChg chg="add">
          <ac:chgData name="Fabio Henrique Trevezane" userId="89b416c3-2cc6-49b4-bf3f-c9f73f74be03" providerId="ADAL" clId="{2EA5382F-F1AD-4D35-85C9-863876923E05}" dt="2024-10-26T16:17:33.227" v="503" actId="26606"/>
          <ac:spMkLst>
            <pc:docMk/>
            <pc:sldMk cId="3637645079" sldId="274"/>
            <ac:spMk id="35" creationId="{C8E5BCBF-E5D0-444B-A584-4A5FF79F9D7E}"/>
          </ac:spMkLst>
        </pc:spChg>
        <pc:picChg chg="add mod">
          <ac:chgData name="Fabio Henrique Trevezane" userId="89b416c3-2cc6-49b4-bf3f-c9f73f74be03" providerId="ADAL" clId="{2EA5382F-F1AD-4D35-85C9-863876923E05}" dt="2024-10-26T16:17:33.227" v="503" actId="26606"/>
          <ac:picMkLst>
            <pc:docMk/>
            <pc:sldMk cId="3637645079" sldId="274"/>
            <ac:picMk id="3" creationId="{AE669918-7356-7FA3-07C6-712BCFB36264}"/>
          </ac:picMkLst>
        </pc:picChg>
        <pc:picChg chg="add del">
          <ac:chgData name="Fabio Henrique Trevezane" userId="89b416c3-2cc6-49b4-bf3f-c9f73f74be03" providerId="ADAL" clId="{2EA5382F-F1AD-4D35-85C9-863876923E05}" dt="2024-10-26T16:17:33.227" v="503" actId="26606"/>
          <ac:picMkLst>
            <pc:docMk/>
            <pc:sldMk cId="3637645079" sldId="274"/>
            <ac:picMk id="8" creationId="{88D2FF5B-DD64-4389-8A61-76F48BB08807}"/>
          </ac:picMkLst>
        </pc:picChg>
        <pc:picChg chg="add del">
          <ac:chgData name="Fabio Henrique Trevezane" userId="89b416c3-2cc6-49b4-bf3f-c9f73f74be03" providerId="ADAL" clId="{2EA5382F-F1AD-4D35-85C9-863876923E05}" dt="2024-10-26T16:17:24.809" v="498" actId="26606"/>
          <ac:picMkLst>
            <pc:docMk/>
            <pc:sldMk cId="3637645079" sldId="274"/>
            <ac:picMk id="25" creationId="{97EEB557-E045-4967-91EE-5412EB4FABEC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6T17:07:31.222" v="579" actId="14100"/>
        <pc:sldMkLst>
          <pc:docMk/>
          <pc:sldMk cId="1007764188" sldId="275"/>
        </pc:sldMkLst>
        <pc:spChg chg="add mod">
          <ac:chgData name="Fabio Henrique Trevezane" userId="89b416c3-2cc6-49b4-bf3f-c9f73f74be03" providerId="ADAL" clId="{2EA5382F-F1AD-4D35-85C9-863876923E05}" dt="2024-10-26T17:07:31.222" v="579" actId="14100"/>
          <ac:spMkLst>
            <pc:docMk/>
            <pc:sldMk cId="1007764188" sldId="275"/>
            <ac:spMk id="4" creationId="{CFAD5C07-7AF8-6DB7-216E-67A17B6DF517}"/>
          </ac:spMkLst>
        </pc:spChg>
        <pc:spChg chg="add del mod">
          <ac:chgData name="Fabio Henrique Trevezane" userId="89b416c3-2cc6-49b4-bf3f-c9f73f74be03" providerId="ADAL" clId="{2EA5382F-F1AD-4D35-85C9-863876923E05}" dt="2024-10-26T17:07:09.939" v="575" actId="26606"/>
          <ac:spMkLst>
            <pc:docMk/>
            <pc:sldMk cId="1007764188" sldId="275"/>
            <ac:spMk id="6" creationId="{D7B52B8B-B256-777A-1803-8128719A17F9}"/>
          </ac:spMkLst>
        </pc:spChg>
        <pc:graphicFrameChg chg="add del">
          <ac:chgData name="Fabio Henrique Trevezane" userId="89b416c3-2cc6-49b4-bf3f-c9f73f74be03" providerId="ADAL" clId="{2EA5382F-F1AD-4D35-85C9-863876923E05}" dt="2024-10-26T17:06:53.956" v="570" actId="26606"/>
          <ac:graphicFrameMkLst>
            <pc:docMk/>
            <pc:sldMk cId="1007764188" sldId="275"/>
            <ac:graphicFrameMk id="9" creationId="{FE0B1D70-D779-79C5-AEBA-A42E79CBBA87}"/>
          </ac:graphicFrameMkLst>
        </pc:graphicFrameChg>
        <pc:graphicFrameChg chg="add mod">
          <ac:chgData name="Fabio Henrique Trevezane" userId="89b416c3-2cc6-49b4-bf3f-c9f73f74be03" providerId="ADAL" clId="{2EA5382F-F1AD-4D35-85C9-863876923E05}" dt="2024-10-26T17:07:26.830" v="578" actId="1076"/>
          <ac:graphicFrameMkLst>
            <pc:docMk/>
            <pc:sldMk cId="1007764188" sldId="275"/>
            <ac:graphicFrameMk id="10" creationId="{36ED8475-9A28-95D6-DFA0-12B2809B9741}"/>
          </ac:graphicFrameMkLst>
        </pc:graphicFrameChg>
        <pc:graphicFrameChg chg="add del mod">
          <ac:chgData name="Fabio Henrique Trevezane" userId="89b416c3-2cc6-49b4-bf3f-c9f73f74be03" providerId="ADAL" clId="{2EA5382F-F1AD-4D35-85C9-863876923E05}" dt="2024-10-26T17:07:01.620" v="574" actId="26606"/>
          <ac:graphicFrameMkLst>
            <pc:docMk/>
            <pc:sldMk cId="1007764188" sldId="275"/>
            <ac:graphicFrameMk id="11" creationId="{D45715C0-8FB0-4EE3-AB7D-4436FDE4F4A6}"/>
          </ac:graphicFrameMkLst>
        </pc:graphicFrameChg>
        <pc:picChg chg="add mod">
          <ac:chgData name="Fabio Henrique Trevezane" userId="89b416c3-2cc6-49b4-bf3f-c9f73f74be03" providerId="ADAL" clId="{2EA5382F-F1AD-4D35-85C9-863876923E05}" dt="2024-10-26T17:07:19.836" v="577" actId="1076"/>
          <ac:picMkLst>
            <pc:docMk/>
            <pc:sldMk cId="1007764188" sldId="275"/>
            <ac:picMk id="3" creationId="{CDAE2EF5-7D48-A233-CB06-983A4A8B7E5E}"/>
          </ac:picMkLst>
        </pc:picChg>
        <pc:picChg chg="add del">
          <ac:chgData name="Fabio Henrique Trevezane" userId="89b416c3-2cc6-49b4-bf3f-c9f73f74be03" providerId="ADAL" clId="{2EA5382F-F1AD-4D35-85C9-863876923E05}" dt="2024-10-26T17:05:59.611" v="562" actId="26606"/>
          <ac:picMkLst>
            <pc:docMk/>
            <pc:sldMk cId="1007764188" sldId="275"/>
            <ac:picMk id="8" creationId="{88D2FF5B-DD64-4389-8A61-76F48BB08807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6T17:10:58.947" v="589" actId="26606"/>
        <pc:sldMkLst>
          <pc:docMk/>
          <pc:sldMk cId="2688451243" sldId="276"/>
        </pc:sldMkLst>
        <pc:spChg chg="add mod ord">
          <ac:chgData name="Fabio Henrique Trevezane" userId="89b416c3-2cc6-49b4-bf3f-c9f73f74be03" providerId="ADAL" clId="{2EA5382F-F1AD-4D35-85C9-863876923E05}" dt="2024-10-26T17:10:58.947" v="589" actId="26606"/>
          <ac:spMkLst>
            <pc:docMk/>
            <pc:sldMk cId="2688451243" sldId="276"/>
            <ac:spMk id="3" creationId="{E89587D9-E4C8-C4E3-60AD-09FAF68A2121}"/>
          </ac:spMkLst>
        </pc:spChg>
        <pc:spChg chg="add">
          <ac:chgData name="Fabio Henrique Trevezane" userId="89b416c3-2cc6-49b4-bf3f-c9f73f74be03" providerId="ADAL" clId="{2EA5382F-F1AD-4D35-85C9-863876923E05}" dt="2024-10-26T17:10:58.947" v="589" actId="26606"/>
          <ac:spMkLst>
            <pc:docMk/>
            <pc:sldMk cId="2688451243" sldId="276"/>
            <ac:spMk id="15" creationId="{37D54B6C-87D0-4C03-8335-3955179D2B5B}"/>
          </ac:spMkLst>
        </pc:spChg>
        <pc:picChg chg="add mod">
          <ac:chgData name="Fabio Henrique Trevezane" userId="89b416c3-2cc6-49b4-bf3f-c9f73f74be03" providerId="ADAL" clId="{2EA5382F-F1AD-4D35-85C9-863876923E05}" dt="2024-10-26T17:10:58.947" v="589" actId="26606"/>
          <ac:picMkLst>
            <pc:docMk/>
            <pc:sldMk cId="2688451243" sldId="276"/>
            <ac:picMk id="5" creationId="{C1CB53DD-CB02-5FD0-F793-1292FFECB800}"/>
          </ac:picMkLst>
        </pc:picChg>
        <pc:picChg chg="add del">
          <ac:chgData name="Fabio Henrique Trevezane" userId="89b416c3-2cc6-49b4-bf3f-c9f73f74be03" providerId="ADAL" clId="{2EA5382F-F1AD-4D35-85C9-863876923E05}" dt="2024-10-26T17:10:58.947" v="589" actId="26606"/>
          <ac:picMkLst>
            <pc:docMk/>
            <pc:sldMk cId="2688451243" sldId="276"/>
            <ac:picMk id="10" creationId="{B536FA4E-0152-4E27-91DA-0FC22D1846BB}"/>
          </ac:picMkLst>
        </pc:picChg>
      </pc:sldChg>
      <pc:sldChg chg="addSp delSp modSp new mod setBg modClrScheme chgLayout">
        <pc:chgData name="Fabio Henrique Trevezane" userId="89b416c3-2cc6-49b4-bf3f-c9f73f74be03" providerId="ADAL" clId="{2EA5382F-F1AD-4D35-85C9-863876923E05}" dt="2024-10-26T17:14:42.160" v="607" actId="20577"/>
        <pc:sldMkLst>
          <pc:docMk/>
          <pc:sldMk cId="429899101" sldId="277"/>
        </pc:sldMkLst>
        <pc:spChg chg="add del">
          <ac:chgData name="Fabio Henrique Trevezane" userId="89b416c3-2cc6-49b4-bf3f-c9f73f74be03" providerId="ADAL" clId="{2EA5382F-F1AD-4D35-85C9-863876923E05}" dt="2024-10-26T17:14:07.900" v="592" actId="22"/>
          <ac:spMkLst>
            <pc:docMk/>
            <pc:sldMk cId="429899101" sldId="277"/>
            <ac:spMk id="3" creationId="{CA622923-2913-9D3B-54A6-8571D7470466}"/>
          </ac:spMkLst>
        </pc:spChg>
        <pc:spChg chg="add mod">
          <ac:chgData name="Fabio Henrique Trevezane" userId="89b416c3-2cc6-49b4-bf3f-c9f73f74be03" providerId="ADAL" clId="{2EA5382F-F1AD-4D35-85C9-863876923E05}" dt="2024-10-26T17:14:42.160" v="607" actId="20577"/>
          <ac:spMkLst>
            <pc:docMk/>
            <pc:sldMk cId="429899101" sldId="277"/>
            <ac:spMk id="4" creationId="{298AC01F-B437-7053-F880-7815ECBEC4D1}"/>
          </ac:spMkLst>
        </pc:spChg>
        <pc:spChg chg="add del mod">
          <ac:chgData name="Fabio Henrique Trevezane" userId="89b416c3-2cc6-49b4-bf3f-c9f73f74be03" providerId="ADAL" clId="{2EA5382F-F1AD-4D35-85C9-863876923E05}" dt="2024-10-26T17:14:33.034" v="598" actId="26606"/>
          <ac:spMkLst>
            <pc:docMk/>
            <pc:sldMk cId="429899101" sldId="277"/>
            <ac:spMk id="5" creationId="{DC32312A-4EA0-94A4-77DC-4843FFB60727}"/>
          </ac:spMkLst>
        </pc:spChg>
        <pc:graphicFrameChg chg="add del">
          <ac:chgData name="Fabio Henrique Trevezane" userId="89b416c3-2cc6-49b4-bf3f-c9f73f74be03" providerId="ADAL" clId="{2EA5382F-F1AD-4D35-85C9-863876923E05}" dt="2024-10-26T17:14:32.964" v="597" actId="26606"/>
          <ac:graphicFrameMkLst>
            <pc:docMk/>
            <pc:sldMk cId="429899101" sldId="277"/>
            <ac:graphicFrameMk id="7" creationId="{54F1F1D2-C271-262E-6260-89A215FA0A67}"/>
          </ac:graphicFrameMkLst>
        </pc:graphicFrameChg>
        <pc:graphicFrameChg chg="add">
          <ac:chgData name="Fabio Henrique Trevezane" userId="89b416c3-2cc6-49b4-bf3f-c9f73f74be03" providerId="ADAL" clId="{2EA5382F-F1AD-4D35-85C9-863876923E05}" dt="2024-10-26T17:14:33.034" v="598" actId="26606"/>
          <ac:graphicFrameMkLst>
            <pc:docMk/>
            <pc:sldMk cId="429899101" sldId="277"/>
            <ac:graphicFrameMk id="9" creationId="{ACB4698B-F4F4-8215-796B-A83EF68F5F10}"/>
          </ac:graphicFrameMkLst>
        </pc:graphicFrameChg>
        <pc:picChg chg="add">
          <ac:chgData name="Fabio Henrique Trevezane" userId="89b416c3-2cc6-49b4-bf3f-c9f73f74be03" providerId="ADAL" clId="{2EA5382F-F1AD-4D35-85C9-863876923E05}" dt="2024-10-26T17:14:33.034" v="598" actId="26606"/>
          <ac:picMkLst>
            <pc:docMk/>
            <pc:sldMk cId="429899101" sldId="277"/>
            <ac:picMk id="11" creationId="{A8D526D7-C782-4F65-A21F-A6B40D869B47}"/>
          </ac:picMkLst>
        </pc:picChg>
      </pc:sldChg>
      <pc:sldChg chg="addSp delSp modSp add mod setBg delDesignElem">
        <pc:chgData name="Fabio Henrique Trevezane" userId="89b416c3-2cc6-49b4-bf3f-c9f73f74be03" providerId="ADAL" clId="{2EA5382F-F1AD-4D35-85C9-863876923E05}" dt="2024-10-26T17:15:47.095" v="666" actId="26606"/>
        <pc:sldMkLst>
          <pc:docMk/>
          <pc:sldMk cId="529000019" sldId="278"/>
        </pc:sldMkLst>
        <pc:spChg chg="mod ord">
          <ac:chgData name="Fabio Henrique Trevezane" userId="89b416c3-2cc6-49b4-bf3f-c9f73f74be03" providerId="ADAL" clId="{2EA5382F-F1AD-4D35-85C9-863876923E05}" dt="2024-10-26T17:15:47.095" v="666" actId="26606"/>
          <ac:spMkLst>
            <pc:docMk/>
            <pc:sldMk cId="529000019" sldId="278"/>
            <ac:spMk id="2" creationId="{12F6F2DE-3866-2E25-7433-E4C156C7425E}"/>
          </ac:spMkLst>
        </pc:spChg>
        <pc:spChg chg="mod ord">
          <ac:chgData name="Fabio Henrique Trevezane" userId="89b416c3-2cc6-49b4-bf3f-c9f73f74be03" providerId="ADAL" clId="{2EA5382F-F1AD-4D35-85C9-863876923E05}" dt="2024-10-26T17:15:47.095" v="666" actId="26606"/>
          <ac:spMkLst>
            <pc:docMk/>
            <pc:sldMk cId="529000019" sldId="278"/>
            <ac:spMk id="3" creationId="{5CE83CD6-69C9-F657-D3E7-1989E5616330}"/>
          </ac:spMkLst>
        </pc:spChg>
        <pc:spChg chg="add del">
          <ac:chgData name="Fabio Henrique Trevezane" userId="89b416c3-2cc6-49b4-bf3f-c9f73f74be03" providerId="ADAL" clId="{2EA5382F-F1AD-4D35-85C9-863876923E05}" dt="2024-10-26T17:15:47.095" v="666" actId="26606"/>
          <ac:spMkLst>
            <pc:docMk/>
            <pc:sldMk cId="529000019" sldId="278"/>
            <ac:spMk id="5" creationId="{1976BAAA-75A1-48AA-B7DE-B6B8070992D3}"/>
          </ac:spMkLst>
        </pc:spChg>
        <pc:spChg chg="add del">
          <ac:chgData name="Fabio Henrique Trevezane" userId="89b416c3-2cc6-49b4-bf3f-c9f73f74be03" providerId="ADAL" clId="{2EA5382F-F1AD-4D35-85C9-863876923E05}" dt="2024-10-26T17:15:47.095" v="666" actId="26606"/>
          <ac:spMkLst>
            <pc:docMk/>
            <pc:sldMk cId="529000019" sldId="278"/>
            <ac:spMk id="6" creationId="{65A5F259-CDF7-4A15-A66C-A9939D23E346}"/>
          </ac:spMkLst>
        </pc:spChg>
        <pc:spChg chg="del">
          <ac:chgData name="Fabio Henrique Trevezane" userId="89b416c3-2cc6-49b4-bf3f-c9f73f74be03" providerId="ADAL" clId="{2EA5382F-F1AD-4D35-85C9-863876923E05}" dt="2024-10-26T17:15:01.474" v="609"/>
          <ac:spMkLst>
            <pc:docMk/>
            <pc:sldMk cId="529000019" sldId="278"/>
            <ac:spMk id="8" creationId="{3B9F7817-E2F4-8305-DA18-BC6B9FF7E45E}"/>
          </ac:spMkLst>
        </pc:spChg>
        <pc:spChg chg="del">
          <ac:chgData name="Fabio Henrique Trevezane" userId="89b416c3-2cc6-49b4-bf3f-c9f73f74be03" providerId="ADAL" clId="{2EA5382F-F1AD-4D35-85C9-863876923E05}" dt="2024-10-26T17:15:01.474" v="609"/>
          <ac:spMkLst>
            <pc:docMk/>
            <pc:sldMk cId="529000019" sldId="278"/>
            <ac:spMk id="10" creationId="{6F4C5A39-0DA7-F588-F742-690831815A29}"/>
          </ac:spMkLst>
        </pc:spChg>
        <pc:spChg chg="del">
          <ac:chgData name="Fabio Henrique Trevezane" userId="89b416c3-2cc6-49b4-bf3f-c9f73f74be03" providerId="ADAL" clId="{2EA5382F-F1AD-4D35-85C9-863876923E05}" dt="2024-10-26T17:15:01.474" v="609"/>
          <ac:spMkLst>
            <pc:docMk/>
            <pc:sldMk cId="529000019" sldId="278"/>
            <ac:spMk id="12" creationId="{E5CB6A22-C77D-372A-0F16-E5272F1DFB35}"/>
          </ac:spMkLst>
        </pc:spChg>
        <pc:picChg chg="add">
          <ac:chgData name="Fabio Henrique Trevezane" userId="89b416c3-2cc6-49b4-bf3f-c9f73f74be03" providerId="ADAL" clId="{2EA5382F-F1AD-4D35-85C9-863876923E05}" dt="2024-10-26T17:15:47.095" v="666" actId="26606"/>
          <ac:picMkLst>
            <pc:docMk/>
            <pc:sldMk cId="529000019" sldId="278"/>
            <ac:picMk id="9" creationId="{7D934112-154B-4CC7-A804-F3DCB2052E55}"/>
          </ac:picMkLst>
        </pc:picChg>
        <pc:picChg chg="add">
          <ac:chgData name="Fabio Henrique Trevezane" userId="89b416c3-2cc6-49b4-bf3f-c9f73f74be03" providerId="ADAL" clId="{2EA5382F-F1AD-4D35-85C9-863876923E05}" dt="2024-10-26T17:15:47.095" v="666" actId="26606"/>
          <ac:picMkLst>
            <pc:docMk/>
            <pc:sldMk cId="529000019" sldId="278"/>
            <ac:picMk id="11" creationId="{C43D6EEE-20C9-660D-EB06-DDB72C9684E2}"/>
          </ac:picMkLst>
        </pc:picChg>
      </pc:sldChg>
      <pc:sldChg chg="addSp delSp modSp new mod setBg">
        <pc:chgData name="Fabio Henrique Trevezane" userId="89b416c3-2cc6-49b4-bf3f-c9f73f74be03" providerId="ADAL" clId="{2EA5382F-F1AD-4D35-85C9-863876923E05}" dt="2024-10-26T17:23:26.327" v="682" actId="20577"/>
        <pc:sldMkLst>
          <pc:docMk/>
          <pc:sldMk cId="560053191" sldId="279"/>
        </pc:sldMkLst>
        <pc:spChg chg="mod">
          <ac:chgData name="Fabio Henrique Trevezane" userId="89b416c3-2cc6-49b4-bf3f-c9f73f74be03" providerId="ADAL" clId="{2EA5382F-F1AD-4D35-85C9-863876923E05}" dt="2024-10-26T17:23:26.327" v="682" actId="20577"/>
          <ac:spMkLst>
            <pc:docMk/>
            <pc:sldMk cId="560053191" sldId="279"/>
            <ac:spMk id="2" creationId="{0871EEED-4F7E-6807-CE9F-CBAEE64999AE}"/>
          </ac:spMkLst>
        </pc:spChg>
        <pc:spChg chg="add del mod">
          <ac:chgData name="Fabio Henrique Trevezane" userId="89b416c3-2cc6-49b4-bf3f-c9f73f74be03" providerId="ADAL" clId="{2EA5382F-F1AD-4D35-85C9-863876923E05}" dt="2024-10-26T17:19:28.873" v="671" actId="26606"/>
          <ac:spMkLst>
            <pc:docMk/>
            <pc:sldMk cId="560053191" sldId="279"/>
            <ac:spMk id="3" creationId="{83EF994F-955E-9930-E636-1D50D3EB83EF}"/>
          </ac:spMkLst>
        </pc:spChg>
        <pc:spChg chg="add">
          <ac:chgData name="Fabio Henrique Trevezane" userId="89b416c3-2cc6-49b4-bf3f-c9f73f74be03" providerId="ADAL" clId="{2EA5382F-F1AD-4D35-85C9-863876923E05}" dt="2024-10-26T17:19:28.873" v="671" actId="26606"/>
          <ac:spMkLst>
            <pc:docMk/>
            <pc:sldMk cId="560053191" sldId="279"/>
            <ac:spMk id="12" creationId="{83EF994F-955E-9930-E636-1D50D3EB83EF}"/>
          </ac:spMkLst>
        </pc:spChg>
        <pc:graphicFrameChg chg="add del">
          <ac:chgData name="Fabio Henrique Trevezane" userId="89b416c3-2cc6-49b4-bf3f-c9f73f74be03" providerId="ADAL" clId="{2EA5382F-F1AD-4D35-85C9-863876923E05}" dt="2024-10-26T17:19:28.820" v="670" actId="26606"/>
          <ac:graphicFrameMkLst>
            <pc:docMk/>
            <pc:sldMk cId="560053191" sldId="279"/>
            <ac:graphicFrameMk id="5" creationId="{60E1C499-50C6-1A31-3749-6D5BF2942A31}"/>
          </ac:graphicFrameMkLst>
        </pc:graphicFrameChg>
        <pc:picChg chg="add del">
          <ac:chgData name="Fabio Henrique Trevezane" userId="89b416c3-2cc6-49b4-bf3f-c9f73f74be03" providerId="ADAL" clId="{2EA5382F-F1AD-4D35-85C9-863876923E05}" dt="2024-10-26T17:19:28.820" v="670" actId="26606"/>
          <ac:picMkLst>
            <pc:docMk/>
            <pc:sldMk cId="560053191" sldId="279"/>
            <ac:picMk id="9" creationId="{A8D526D7-C782-4F65-A21F-A6B40D869B47}"/>
          </ac:picMkLst>
        </pc:picChg>
        <pc:picChg chg="add">
          <ac:chgData name="Fabio Henrique Trevezane" userId="89b416c3-2cc6-49b4-bf3f-c9f73f74be03" providerId="ADAL" clId="{2EA5382F-F1AD-4D35-85C9-863876923E05}" dt="2024-10-26T17:19:28.873" v="671" actId="26606"/>
          <ac:picMkLst>
            <pc:docMk/>
            <pc:sldMk cId="560053191" sldId="279"/>
            <ac:picMk id="11" creationId="{F5E0DEF9-2A9E-CE32-2352-9D4DD7FAB955}"/>
          </ac:picMkLst>
        </pc:picChg>
        <pc:picChg chg="add">
          <ac:chgData name="Fabio Henrique Trevezane" userId="89b416c3-2cc6-49b4-bf3f-c9f73f74be03" providerId="ADAL" clId="{2EA5382F-F1AD-4D35-85C9-863876923E05}" dt="2024-10-26T17:19:28.873" v="671" actId="26606"/>
          <ac:picMkLst>
            <pc:docMk/>
            <pc:sldMk cId="560053191" sldId="279"/>
            <ac:picMk id="13" creationId="{559DF61F-9058-49C9-8F75-DC501F983B0E}"/>
          </ac:picMkLst>
        </pc:picChg>
      </pc:sldChg>
      <pc:sldChg chg="addSp modSp new mod setBg">
        <pc:chgData name="Fabio Henrique Trevezane" userId="89b416c3-2cc6-49b4-bf3f-c9f73f74be03" providerId="ADAL" clId="{2EA5382F-F1AD-4D35-85C9-863876923E05}" dt="2024-10-26T17:23:48.846" v="687" actId="1076"/>
        <pc:sldMkLst>
          <pc:docMk/>
          <pc:sldMk cId="1611621035" sldId="280"/>
        </pc:sldMkLst>
        <pc:spChg chg="add mod">
          <ac:chgData name="Fabio Henrique Trevezane" userId="89b416c3-2cc6-49b4-bf3f-c9f73f74be03" providerId="ADAL" clId="{2EA5382F-F1AD-4D35-85C9-863876923E05}" dt="2024-10-26T17:23:42.622" v="685" actId="1076"/>
          <ac:spMkLst>
            <pc:docMk/>
            <pc:sldMk cId="1611621035" sldId="280"/>
            <ac:spMk id="4" creationId="{CAAE3F8D-8B56-5C70-4C21-4570D489841F}"/>
          </ac:spMkLst>
        </pc:spChg>
        <pc:spChg chg="add mod">
          <ac:chgData name="Fabio Henrique Trevezane" userId="89b416c3-2cc6-49b4-bf3f-c9f73f74be03" providerId="ADAL" clId="{2EA5382F-F1AD-4D35-85C9-863876923E05}" dt="2024-10-26T17:23:48.846" v="687" actId="1076"/>
          <ac:spMkLst>
            <pc:docMk/>
            <pc:sldMk cId="1611621035" sldId="280"/>
            <ac:spMk id="5" creationId="{CC393191-BBCE-836F-59B4-9D0FC674DF6B}"/>
          </ac:spMkLst>
        </pc:spChg>
        <pc:picChg chg="add mod">
          <ac:chgData name="Fabio Henrique Trevezane" userId="89b416c3-2cc6-49b4-bf3f-c9f73f74be03" providerId="ADAL" clId="{2EA5382F-F1AD-4D35-85C9-863876923E05}" dt="2024-10-26T17:23:19.842" v="674" actId="26606"/>
          <ac:picMkLst>
            <pc:docMk/>
            <pc:sldMk cId="1611621035" sldId="280"/>
            <ac:picMk id="3" creationId="{7EB9B92F-656E-6805-A643-C1605C7BB6AF}"/>
          </ac:picMkLst>
        </pc:picChg>
      </pc:sldChg>
      <pc:sldChg chg="addSp delSp modSp new mod setBg modClrScheme chgLayout">
        <pc:chgData name="Fabio Henrique Trevezane" userId="89b416c3-2cc6-49b4-bf3f-c9f73f74be03" providerId="ADAL" clId="{2EA5382F-F1AD-4D35-85C9-863876923E05}" dt="2024-10-26T17:25:05.878" v="707" actId="14100"/>
        <pc:sldMkLst>
          <pc:docMk/>
          <pc:sldMk cId="4101827395" sldId="281"/>
        </pc:sldMkLst>
        <pc:spChg chg="add del">
          <ac:chgData name="Fabio Henrique Trevezane" userId="89b416c3-2cc6-49b4-bf3f-c9f73f74be03" providerId="ADAL" clId="{2EA5382F-F1AD-4D35-85C9-863876923E05}" dt="2024-10-26T17:24:27.010" v="690" actId="22"/>
          <ac:spMkLst>
            <pc:docMk/>
            <pc:sldMk cId="4101827395" sldId="281"/>
            <ac:spMk id="3" creationId="{C5EBEBBD-3C5D-B71E-B30F-9A894DE3A363}"/>
          </ac:spMkLst>
        </pc:spChg>
        <pc:spChg chg="add mod">
          <ac:chgData name="Fabio Henrique Trevezane" userId="89b416c3-2cc6-49b4-bf3f-c9f73f74be03" providerId="ADAL" clId="{2EA5382F-F1AD-4D35-85C9-863876923E05}" dt="2024-10-26T17:24:59.048" v="705" actId="20577"/>
          <ac:spMkLst>
            <pc:docMk/>
            <pc:sldMk cId="4101827395" sldId="281"/>
            <ac:spMk id="4" creationId="{389D9468-7F23-7DFE-8424-5505C61F36A1}"/>
          </ac:spMkLst>
        </pc:spChg>
        <pc:spChg chg="add del mod">
          <ac:chgData name="Fabio Henrique Trevezane" userId="89b416c3-2cc6-49b4-bf3f-c9f73f74be03" providerId="ADAL" clId="{2EA5382F-F1AD-4D35-85C9-863876923E05}" dt="2024-10-26T17:24:52.540" v="696" actId="26606"/>
          <ac:spMkLst>
            <pc:docMk/>
            <pc:sldMk cId="4101827395" sldId="281"/>
            <ac:spMk id="5" creationId="{87AB773B-FE76-810C-E06E-CD00A17E0915}"/>
          </ac:spMkLst>
        </pc:spChg>
        <pc:graphicFrameChg chg="add del">
          <ac:chgData name="Fabio Henrique Trevezane" userId="89b416c3-2cc6-49b4-bf3f-c9f73f74be03" providerId="ADAL" clId="{2EA5382F-F1AD-4D35-85C9-863876923E05}" dt="2024-10-26T17:24:52.452" v="695" actId="26606"/>
          <ac:graphicFrameMkLst>
            <pc:docMk/>
            <pc:sldMk cId="4101827395" sldId="281"/>
            <ac:graphicFrameMk id="7" creationId="{D8146820-5435-5CC3-1FC9-E36214D26E98}"/>
          </ac:graphicFrameMkLst>
        </pc:graphicFrameChg>
        <pc:graphicFrameChg chg="add mod">
          <ac:chgData name="Fabio Henrique Trevezane" userId="89b416c3-2cc6-49b4-bf3f-c9f73f74be03" providerId="ADAL" clId="{2EA5382F-F1AD-4D35-85C9-863876923E05}" dt="2024-10-26T17:25:05.878" v="707" actId="14100"/>
          <ac:graphicFrameMkLst>
            <pc:docMk/>
            <pc:sldMk cId="4101827395" sldId="281"/>
            <ac:graphicFrameMk id="14" creationId="{3F2D0447-4B80-4A0C-DD14-814FC9675C25}"/>
          </ac:graphicFrameMkLst>
        </pc:graphicFrameChg>
        <pc:picChg chg="add del">
          <ac:chgData name="Fabio Henrique Trevezane" userId="89b416c3-2cc6-49b4-bf3f-c9f73f74be03" providerId="ADAL" clId="{2EA5382F-F1AD-4D35-85C9-863876923E05}" dt="2024-10-26T17:24:52.452" v="695" actId="26606"/>
          <ac:picMkLst>
            <pc:docMk/>
            <pc:sldMk cId="4101827395" sldId="281"/>
            <ac:picMk id="11" creationId="{A8D526D7-C782-4F65-A21F-A6B40D869B47}"/>
          </ac:picMkLst>
        </pc:picChg>
        <pc:picChg chg="add">
          <ac:chgData name="Fabio Henrique Trevezane" userId="89b416c3-2cc6-49b4-bf3f-c9f73f74be03" providerId="ADAL" clId="{2EA5382F-F1AD-4D35-85C9-863876923E05}" dt="2024-10-26T17:24:52.540" v="696" actId="26606"/>
          <ac:picMkLst>
            <pc:docMk/>
            <pc:sldMk cId="4101827395" sldId="281"/>
            <ac:picMk id="13" creationId="{A8D526D7-C782-4F65-A21F-A6B40D869B4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C0918-9FB2-4417-BB1C-D3A0CB74118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EA4E631-5965-4355-B80C-EE1B8A3447A4}">
      <dgm:prSet/>
      <dgm:spPr/>
      <dgm:t>
        <a:bodyPr/>
        <a:lstStyle/>
        <a:p>
          <a:r>
            <a:rPr lang="pt-BR" b="1" dirty="0"/>
            <a:t>Desenvolvimento Multiplataforma</a:t>
          </a:r>
          <a:r>
            <a:rPr lang="pt-BR" dirty="0"/>
            <a:t>: Unity permite criar um único projeto e exportá-lo para diversas plataformas, como Windows, </a:t>
          </a:r>
          <a:r>
            <a:rPr lang="pt-BR" dirty="0" err="1"/>
            <a:t>macOS</a:t>
          </a:r>
          <a:r>
            <a:rPr lang="pt-BR" dirty="0"/>
            <a:t>, Android, iOS, PlayStation, Xbox, entre outras.</a:t>
          </a:r>
          <a:endParaRPr lang="en-US" dirty="0"/>
        </a:p>
      </dgm:t>
    </dgm:pt>
    <dgm:pt modelId="{EB69A46D-FB0C-4E3B-A9A5-8495E71389A2}" type="parTrans" cxnId="{ADBEDCE1-FB80-43B3-8166-044387698690}">
      <dgm:prSet/>
      <dgm:spPr/>
      <dgm:t>
        <a:bodyPr/>
        <a:lstStyle/>
        <a:p>
          <a:endParaRPr lang="en-US"/>
        </a:p>
      </dgm:t>
    </dgm:pt>
    <dgm:pt modelId="{BFC3E26D-0CC0-4FE2-8CB1-72DC7C913270}" type="sibTrans" cxnId="{ADBEDCE1-FB80-43B3-8166-044387698690}">
      <dgm:prSet phldrT="1" phldr="0"/>
      <dgm:spPr/>
      <dgm:t>
        <a:bodyPr/>
        <a:lstStyle/>
        <a:p>
          <a:endParaRPr lang="en-US"/>
        </a:p>
      </dgm:t>
    </dgm:pt>
    <dgm:pt modelId="{305B4E9E-D369-411E-821D-1A15FC96195C}">
      <dgm:prSet/>
      <dgm:spPr/>
      <dgm:t>
        <a:bodyPr/>
        <a:lstStyle/>
        <a:p>
          <a:r>
            <a:rPr lang="pt-BR" b="1" dirty="0"/>
            <a:t>Interface Visual Intuitiva</a:t>
          </a:r>
          <a:r>
            <a:rPr lang="pt-BR" dirty="0"/>
            <a:t>: A interface do Unity Editor facilita o design de jogos e aplicativos, permitindo arrastar e soltar objetos, criar cenas, ajustar iluminação e adicionar efeitos visuais.</a:t>
          </a:r>
          <a:endParaRPr lang="en-US" dirty="0"/>
        </a:p>
      </dgm:t>
    </dgm:pt>
    <dgm:pt modelId="{0C3ADC25-E64D-498C-856E-5B7941422B32}" type="parTrans" cxnId="{8FB3C736-3D8E-4F30-997B-D6604FD365C5}">
      <dgm:prSet/>
      <dgm:spPr/>
      <dgm:t>
        <a:bodyPr/>
        <a:lstStyle/>
        <a:p>
          <a:endParaRPr lang="en-US"/>
        </a:p>
      </dgm:t>
    </dgm:pt>
    <dgm:pt modelId="{BF94B550-72B8-47A6-B2AE-3C6A43843E6D}" type="sibTrans" cxnId="{8FB3C736-3D8E-4F30-997B-D6604FD365C5}">
      <dgm:prSet phldrT="2" phldr="0"/>
      <dgm:spPr/>
      <dgm:t>
        <a:bodyPr/>
        <a:lstStyle/>
        <a:p>
          <a:endParaRPr lang="en-US"/>
        </a:p>
      </dgm:t>
    </dgm:pt>
    <dgm:pt modelId="{AAB612AD-D4E7-4B31-BD87-F73131083491}">
      <dgm:prSet/>
      <dgm:spPr/>
      <dgm:t>
        <a:bodyPr/>
        <a:lstStyle/>
        <a:p>
          <a:r>
            <a:rPr lang="pt-BR" b="1"/>
            <a:t>C# como Linguagem de Programação</a:t>
          </a:r>
          <a:r>
            <a:rPr lang="pt-BR"/>
            <a:t>: Unity utiliza C# como principal linguagem de programação para a criação de scripts que controlam a lógica do jogo e a interação com o usuário.</a:t>
          </a:r>
          <a:endParaRPr lang="en-US"/>
        </a:p>
      </dgm:t>
    </dgm:pt>
    <dgm:pt modelId="{666AF982-64EA-436B-A99F-7474CC37E9FC}" type="parTrans" cxnId="{7540F7D8-1CD4-4CA9-A05E-D1502723B7DA}">
      <dgm:prSet/>
      <dgm:spPr/>
      <dgm:t>
        <a:bodyPr/>
        <a:lstStyle/>
        <a:p>
          <a:endParaRPr lang="en-US"/>
        </a:p>
      </dgm:t>
    </dgm:pt>
    <dgm:pt modelId="{C28C3705-9B59-433B-A7EB-3B99E6D55F6B}" type="sibTrans" cxnId="{7540F7D8-1CD4-4CA9-A05E-D1502723B7DA}">
      <dgm:prSet phldrT="3" phldr="0"/>
      <dgm:spPr/>
      <dgm:t>
        <a:bodyPr/>
        <a:lstStyle/>
        <a:p>
          <a:endParaRPr lang="en-US"/>
        </a:p>
      </dgm:t>
    </dgm:pt>
    <dgm:pt modelId="{80FEE5D6-B6E9-46A9-A1E5-29084C7B6BF3}">
      <dgm:prSet/>
      <dgm:spPr/>
      <dgm:t>
        <a:bodyPr/>
        <a:lstStyle/>
        <a:p>
          <a:r>
            <a:rPr lang="pt-BR" b="1" dirty="0"/>
            <a:t>Comunidade e Recursos</a:t>
          </a:r>
          <a:r>
            <a:rPr lang="pt-BR" dirty="0"/>
            <a:t>: Unity tem uma grande comunidade de desenvolvedores e uma vasta quantidade de tutoriais, fóruns e documentações, o que facilita o aprendizado e a resolução de problemas.</a:t>
          </a:r>
          <a:r>
            <a:rPr lang="pt-BR" b="1" dirty="0"/>
            <a:t> Comunidade e Recursos</a:t>
          </a:r>
          <a:r>
            <a:rPr lang="pt-BR" dirty="0"/>
            <a:t>: Unity tem uma grande comunidade de desenvolvedores e uma vasta quantidade de tutoriais, fóruns e documentações, o que facilita o aprendizado e a resolução de problemas.</a:t>
          </a:r>
          <a:endParaRPr lang="en-US" dirty="0"/>
        </a:p>
      </dgm:t>
    </dgm:pt>
    <dgm:pt modelId="{2E1CA521-C2C1-4C12-A66A-90D4AF74ABAF}" type="parTrans" cxnId="{B45B28B7-C028-4934-8AE9-C9E9DE1711D5}">
      <dgm:prSet/>
      <dgm:spPr/>
      <dgm:t>
        <a:bodyPr/>
        <a:lstStyle/>
        <a:p>
          <a:endParaRPr lang="en-US"/>
        </a:p>
      </dgm:t>
    </dgm:pt>
    <dgm:pt modelId="{1F9B4EA3-14DF-4ED3-9068-B33C051F17E3}" type="sibTrans" cxnId="{B45B28B7-C028-4934-8AE9-C9E9DE1711D5}">
      <dgm:prSet phldrT="4" phldr="0"/>
      <dgm:spPr/>
      <dgm:t>
        <a:bodyPr/>
        <a:lstStyle/>
        <a:p>
          <a:endParaRPr lang="en-US"/>
        </a:p>
      </dgm:t>
    </dgm:pt>
    <dgm:pt modelId="{1203218D-8FD7-43A4-AB4B-35ADF5392C06}">
      <dgm:prSet/>
      <dgm:spPr/>
      <dgm:t>
        <a:bodyPr/>
        <a:lstStyle/>
        <a:p>
          <a:r>
            <a:rPr lang="pt-BR" b="1"/>
            <a:t>Gráficos e Física</a:t>
          </a:r>
          <a:r>
            <a:rPr lang="pt-BR"/>
            <a:t>: Unity oferece uma engine de gráficos poderosa e um sistema de física para criar ambientes realistas e simulações interativas.</a:t>
          </a:r>
          <a:endParaRPr lang="en-US"/>
        </a:p>
      </dgm:t>
    </dgm:pt>
    <dgm:pt modelId="{09C23B53-3A36-4E31-BD8E-772841318D0A}" type="parTrans" cxnId="{B70CC37D-A830-4F6F-8048-C1BC505D6F07}">
      <dgm:prSet/>
      <dgm:spPr/>
      <dgm:t>
        <a:bodyPr/>
        <a:lstStyle/>
        <a:p>
          <a:endParaRPr lang="en-US"/>
        </a:p>
      </dgm:t>
    </dgm:pt>
    <dgm:pt modelId="{072B20BB-EF71-48DE-9D00-FD9DE93AB04F}" type="sibTrans" cxnId="{B70CC37D-A830-4F6F-8048-C1BC505D6F07}">
      <dgm:prSet phldrT="5" phldr="0"/>
      <dgm:spPr/>
      <dgm:t>
        <a:bodyPr/>
        <a:lstStyle/>
        <a:p>
          <a:endParaRPr lang="en-US"/>
        </a:p>
      </dgm:t>
    </dgm:pt>
    <dgm:pt modelId="{FDF57361-49D3-4731-82DC-0B8F2C321ECB}">
      <dgm:prSet custT="1"/>
      <dgm:spPr/>
      <dgm:t>
        <a:bodyPr/>
        <a:lstStyle/>
        <a:p>
          <a:r>
            <a:rPr lang="pt-BR" sz="1600" b="1"/>
            <a:t>Extensível</a:t>
          </a:r>
          <a:r>
            <a:rPr lang="pt-BR" sz="1600"/>
            <a:t>: Através de plugins e pacotes adicionais, é possível estender as funcionalidades do Unity, como o Unity Asset Store, que oferece modelos, texturas e scripts prontos para uso.</a:t>
          </a:r>
          <a:endParaRPr lang="en-US" sz="1600" dirty="0"/>
        </a:p>
      </dgm:t>
    </dgm:pt>
    <dgm:pt modelId="{7BA173E0-78EE-4E24-8110-89D90CC50914}" type="parTrans" cxnId="{8957AB97-376F-482E-BC1A-A18CBEAE76B3}">
      <dgm:prSet/>
      <dgm:spPr/>
      <dgm:t>
        <a:bodyPr/>
        <a:lstStyle/>
        <a:p>
          <a:endParaRPr lang="en-US"/>
        </a:p>
      </dgm:t>
    </dgm:pt>
    <dgm:pt modelId="{A5407A18-5ED3-4379-AC8A-9827ADC9B352}" type="sibTrans" cxnId="{8957AB97-376F-482E-BC1A-A18CBEAE76B3}">
      <dgm:prSet phldrT="6" phldr="0"/>
      <dgm:spPr/>
      <dgm:t>
        <a:bodyPr/>
        <a:lstStyle/>
        <a:p>
          <a:endParaRPr lang="en-US"/>
        </a:p>
      </dgm:t>
    </dgm:pt>
    <dgm:pt modelId="{741CACE8-DEC2-4A64-B5B6-3A147F9FEE91}" type="pres">
      <dgm:prSet presAssocID="{34FC0918-9FB2-4417-BB1C-D3A0CB741186}" presName="Name0" presStyleCnt="0">
        <dgm:presLayoutVars>
          <dgm:dir/>
          <dgm:resizeHandles val="exact"/>
        </dgm:presLayoutVars>
      </dgm:prSet>
      <dgm:spPr/>
    </dgm:pt>
    <dgm:pt modelId="{91572E0C-8FFA-444F-A33E-9126DFC28142}" type="pres">
      <dgm:prSet presAssocID="{7EA4E631-5965-4355-B80C-EE1B8A3447A4}" presName="node" presStyleLbl="node1" presStyleIdx="0" presStyleCnt="6">
        <dgm:presLayoutVars>
          <dgm:bulletEnabled val="1"/>
        </dgm:presLayoutVars>
      </dgm:prSet>
      <dgm:spPr/>
    </dgm:pt>
    <dgm:pt modelId="{67AA086A-980E-42AA-A13A-6AAAA81CED60}" type="pres">
      <dgm:prSet presAssocID="{BFC3E26D-0CC0-4FE2-8CB1-72DC7C913270}" presName="sibTrans" presStyleLbl="sibTrans1D1" presStyleIdx="0" presStyleCnt="5"/>
      <dgm:spPr/>
    </dgm:pt>
    <dgm:pt modelId="{A94E8DF2-94EE-44B0-86AE-2CA18E3E2D73}" type="pres">
      <dgm:prSet presAssocID="{BFC3E26D-0CC0-4FE2-8CB1-72DC7C913270}" presName="connectorText" presStyleLbl="sibTrans1D1" presStyleIdx="0" presStyleCnt="5"/>
      <dgm:spPr/>
    </dgm:pt>
    <dgm:pt modelId="{B81CB240-D821-4040-9304-EA8F45455F58}" type="pres">
      <dgm:prSet presAssocID="{305B4E9E-D369-411E-821D-1A15FC96195C}" presName="node" presStyleLbl="node1" presStyleIdx="1" presStyleCnt="6">
        <dgm:presLayoutVars>
          <dgm:bulletEnabled val="1"/>
        </dgm:presLayoutVars>
      </dgm:prSet>
      <dgm:spPr/>
    </dgm:pt>
    <dgm:pt modelId="{1274F034-DB30-4C05-8596-AD0D82031BF6}" type="pres">
      <dgm:prSet presAssocID="{BF94B550-72B8-47A6-B2AE-3C6A43843E6D}" presName="sibTrans" presStyleLbl="sibTrans1D1" presStyleIdx="1" presStyleCnt="5"/>
      <dgm:spPr/>
    </dgm:pt>
    <dgm:pt modelId="{CAC59EA6-CD8F-47EC-B7EA-58769C9108C5}" type="pres">
      <dgm:prSet presAssocID="{BF94B550-72B8-47A6-B2AE-3C6A43843E6D}" presName="connectorText" presStyleLbl="sibTrans1D1" presStyleIdx="1" presStyleCnt="5"/>
      <dgm:spPr/>
    </dgm:pt>
    <dgm:pt modelId="{C872EDCA-AEA3-41A6-8176-A073BC8DE2F4}" type="pres">
      <dgm:prSet presAssocID="{AAB612AD-D4E7-4B31-BD87-F73131083491}" presName="node" presStyleLbl="node1" presStyleIdx="2" presStyleCnt="6">
        <dgm:presLayoutVars>
          <dgm:bulletEnabled val="1"/>
        </dgm:presLayoutVars>
      </dgm:prSet>
      <dgm:spPr/>
    </dgm:pt>
    <dgm:pt modelId="{1EE9CEC5-8256-4038-975D-86FE46093A73}" type="pres">
      <dgm:prSet presAssocID="{C28C3705-9B59-433B-A7EB-3B99E6D55F6B}" presName="sibTrans" presStyleLbl="sibTrans1D1" presStyleIdx="2" presStyleCnt="5"/>
      <dgm:spPr/>
    </dgm:pt>
    <dgm:pt modelId="{EBA9F901-04B7-4DB5-B0B0-CCD7FC6CB9AA}" type="pres">
      <dgm:prSet presAssocID="{C28C3705-9B59-433B-A7EB-3B99E6D55F6B}" presName="connectorText" presStyleLbl="sibTrans1D1" presStyleIdx="2" presStyleCnt="5"/>
      <dgm:spPr/>
    </dgm:pt>
    <dgm:pt modelId="{9D6C922A-3C64-4D60-8484-7BCB11526D71}" type="pres">
      <dgm:prSet presAssocID="{80FEE5D6-B6E9-46A9-A1E5-29084C7B6BF3}" presName="node" presStyleLbl="node1" presStyleIdx="3" presStyleCnt="6">
        <dgm:presLayoutVars>
          <dgm:bulletEnabled val="1"/>
        </dgm:presLayoutVars>
      </dgm:prSet>
      <dgm:spPr/>
    </dgm:pt>
    <dgm:pt modelId="{93301358-59E4-43FF-B338-FAEEDF6FE64B}" type="pres">
      <dgm:prSet presAssocID="{1F9B4EA3-14DF-4ED3-9068-B33C051F17E3}" presName="sibTrans" presStyleLbl="sibTrans1D1" presStyleIdx="3" presStyleCnt="5"/>
      <dgm:spPr/>
    </dgm:pt>
    <dgm:pt modelId="{FEDA4ADC-02E5-47D0-996F-94D794A04320}" type="pres">
      <dgm:prSet presAssocID="{1F9B4EA3-14DF-4ED3-9068-B33C051F17E3}" presName="connectorText" presStyleLbl="sibTrans1D1" presStyleIdx="3" presStyleCnt="5"/>
      <dgm:spPr/>
    </dgm:pt>
    <dgm:pt modelId="{E1A0260C-D61A-45DB-8F57-475A2E8238E0}" type="pres">
      <dgm:prSet presAssocID="{1203218D-8FD7-43A4-AB4B-35ADF5392C06}" presName="node" presStyleLbl="node1" presStyleIdx="4" presStyleCnt="6">
        <dgm:presLayoutVars>
          <dgm:bulletEnabled val="1"/>
        </dgm:presLayoutVars>
      </dgm:prSet>
      <dgm:spPr/>
    </dgm:pt>
    <dgm:pt modelId="{D5F41E09-52CA-4275-B5BB-F1B8CB35D5AD}" type="pres">
      <dgm:prSet presAssocID="{072B20BB-EF71-48DE-9D00-FD9DE93AB04F}" presName="sibTrans" presStyleLbl="sibTrans1D1" presStyleIdx="4" presStyleCnt="5"/>
      <dgm:spPr/>
    </dgm:pt>
    <dgm:pt modelId="{84A92FD5-8482-41E8-B527-D2746CA475FA}" type="pres">
      <dgm:prSet presAssocID="{072B20BB-EF71-48DE-9D00-FD9DE93AB04F}" presName="connectorText" presStyleLbl="sibTrans1D1" presStyleIdx="4" presStyleCnt="5"/>
      <dgm:spPr/>
    </dgm:pt>
    <dgm:pt modelId="{C1BF3462-1D3A-4D9C-AA34-3F93541FD67C}" type="pres">
      <dgm:prSet presAssocID="{FDF57361-49D3-4731-82DC-0B8F2C321ECB}" presName="node" presStyleLbl="node1" presStyleIdx="5" presStyleCnt="6">
        <dgm:presLayoutVars>
          <dgm:bulletEnabled val="1"/>
        </dgm:presLayoutVars>
      </dgm:prSet>
      <dgm:spPr/>
    </dgm:pt>
  </dgm:ptLst>
  <dgm:cxnLst>
    <dgm:cxn modelId="{CF22D600-8B0E-44C0-831A-C5AAA683092A}" type="presOf" srcId="{BF94B550-72B8-47A6-B2AE-3C6A43843E6D}" destId="{CAC59EA6-CD8F-47EC-B7EA-58769C9108C5}" srcOrd="1" destOrd="0" presId="urn:microsoft.com/office/officeart/2016/7/layout/RepeatingBendingProcessNew"/>
    <dgm:cxn modelId="{6AFD5206-3D48-404F-99BF-4516171C7616}" type="presOf" srcId="{FDF57361-49D3-4731-82DC-0B8F2C321ECB}" destId="{C1BF3462-1D3A-4D9C-AA34-3F93541FD67C}" srcOrd="0" destOrd="0" presId="urn:microsoft.com/office/officeart/2016/7/layout/RepeatingBendingProcessNew"/>
    <dgm:cxn modelId="{8FC6920E-A54C-4663-ADA3-1814569CBC31}" type="presOf" srcId="{C28C3705-9B59-433B-A7EB-3B99E6D55F6B}" destId="{EBA9F901-04B7-4DB5-B0B0-CCD7FC6CB9AA}" srcOrd="1" destOrd="0" presId="urn:microsoft.com/office/officeart/2016/7/layout/RepeatingBendingProcessNew"/>
    <dgm:cxn modelId="{6378501B-BB0C-48C6-A3DD-4E10888B01D2}" type="presOf" srcId="{7EA4E631-5965-4355-B80C-EE1B8A3447A4}" destId="{91572E0C-8FFA-444F-A33E-9126DFC28142}" srcOrd="0" destOrd="0" presId="urn:microsoft.com/office/officeart/2016/7/layout/RepeatingBendingProcessNew"/>
    <dgm:cxn modelId="{8FB3C736-3D8E-4F30-997B-D6604FD365C5}" srcId="{34FC0918-9FB2-4417-BB1C-D3A0CB741186}" destId="{305B4E9E-D369-411E-821D-1A15FC96195C}" srcOrd="1" destOrd="0" parTransId="{0C3ADC25-E64D-498C-856E-5B7941422B32}" sibTransId="{BF94B550-72B8-47A6-B2AE-3C6A43843E6D}"/>
    <dgm:cxn modelId="{EC95B737-07CB-49D3-837F-BB3B93A64FE0}" type="presOf" srcId="{072B20BB-EF71-48DE-9D00-FD9DE93AB04F}" destId="{84A92FD5-8482-41E8-B527-D2746CA475FA}" srcOrd="1" destOrd="0" presId="urn:microsoft.com/office/officeart/2016/7/layout/RepeatingBendingProcessNew"/>
    <dgm:cxn modelId="{89E45C3D-27FD-493E-98CE-A2E762B3FEDD}" type="presOf" srcId="{AAB612AD-D4E7-4B31-BD87-F73131083491}" destId="{C872EDCA-AEA3-41A6-8176-A073BC8DE2F4}" srcOrd="0" destOrd="0" presId="urn:microsoft.com/office/officeart/2016/7/layout/RepeatingBendingProcessNew"/>
    <dgm:cxn modelId="{464F425F-E36C-49D5-8E86-0F0085202F2B}" type="presOf" srcId="{305B4E9E-D369-411E-821D-1A15FC96195C}" destId="{B81CB240-D821-4040-9304-EA8F45455F58}" srcOrd="0" destOrd="0" presId="urn:microsoft.com/office/officeart/2016/7/layout/RepeatingBendingProcessNew"/>
    <dgm:cxn modelId="{FF4EE343-3F17-4991-8463-9ABEBA56102A}" type="presOf" srcId="{C28C3705-9B59-433B-A7EB-3B99E6D55F6B}" destId="{1EE9CEC5-8256-4038-975D-86FE46093A73}" srcOrd="0" destOrd="0" presId="urn:microsoft.com/office/officeart/2016/7/layout/RepeatingBendingProcessNew"/>
    <dgm:cxn modelId="{AD543646-DDC7-4207-AD96-D81FE273BC34}" type="presOf" srcId="{BFC3E26D-0CC0-4FE2-8CB1-72DC7C913270}" destId="{67AA086A-980E-42AA-A13A-6AAAA81CED60}" srcOrd="0" destOrd="0" presId="urn:microsoft.com/office/officeart/2016/7/layout/RepeatingBendingProcessNew"/>
    <dgm:cxn modelId="{B70CC37D-A830-4F6F-8048-C1BC505D6F07}" srcId="{34FC0918-9FB2-4417-BB1C-D3A0CB741186}" destId="{1203218D-8FD7-43A4-AB4B-35ADF5392C06}" srcOrd="4" destOrd="0" parTransId="{09C23B53-3A36-4E31-BD8E-772841318D0A}" sibTransId="{072B20BB-EF71-48DE-9D00-FD9DE93AB04F}"/>
    <dgm:cxn modelId="{FBD0F688-18E7-4D5A-AC22-C690A2AA2A56}" type="presOf" srcId="{072B20BB-EF71-48DE-9D00-FD9DE93AB04F}" destId="{D5F41E09-52CA-4275-B5BB-F1B8CB35D5AD}" srcOrd="0" destOrd="0" presId="urn:microsoft.com/office/officeart/2016/7/layout/RepeatingBendingProcessNew"/>
    <dgm:cxn modelId="{6B1C5E8A-1A7A-4414-B6C4-79EF7CC84BBD}" type="presOf" srcId="{BF94B550-72B8-47A6-B2AE-3C6A43843E6D}" destId="{1274F034-DB30-4C05-8596-AD0D82031BF6}" srcOrd="0" destOrd="0" presId="urn:microsoft.com/office/officeart/2016/7/layout/RepeatingBendingProcessNew"/>
    <dgm:cxn modelId="{8957AB97-376F-482E-BC1A-A18CBEAE76B3}" srcId="{34FC0918-9FB2-4417-BB1C-D3A0CB741186}" destId="{FDF57361-49D3-4731-82DC-0B8F2C321ECB}" srcOrd="5" destOrd="0" parTransId="{7BA173E0-78EE-4E24-8110-89D90CC50914}" sibTransId="{A5407A18-5ED3-4379-AC8A-9827ADC9B352}"/>
    <dgm:cxn modelId="{3E322DA8-726E-43E9-BA3F-6603EF0CE10C}" type="presOf" srcId="{34FC0918-9FB2-4417-BB1C-D3A0CB741186}" destId="{741CACE8-DEC2-4A64-B5B6-3A147F9FEE91}" srcOrd="0" destOrd="0" presId="urn:microsoft.com/office/officeart/2016/7/layout/RepeatingBendingProcessNew"/>
    <dgm:cxn modelId="{B45B28B7-C028-4934-8AE9-C9E9DE1711D5}" srcId="{34FC0918-9FB2-4417-BB1C-D3A0CB741186}" destId="{80FEE5D6-B6E9-46A9-A1E5-29084C7B6BF3}" srcOrd="3" destOrd="0" parTransId="{2E1CA521-C2C1-4C12-A66A-90D4AF74ABAF}" sibTransId="{1F9B4EA3-14DF-4ED3-9068-B33C051F17E3}"/>
    <dgm:cxn modelId="{A08FB2BD-F26E-4328-A0BF-E6F2CFDF835A}" type="presOf" srcId="{1F9B4EA3-14DF-4ED3-9068-B33C051F17E3}" destId="{93301358-59E4-43FF-B338-FAEEDF6FE64B}" srcOrd="0" destOrd="0" presId="urn:microsoft.com/office/officeart/2016/7/layout/RepeatingBendingProcessNew"/>
    <dgm:cxn modelId="{F560F1D2-A20C-4973-91A1-9FEFB425902E}" type="presOf" srcId="{BFC3E26D-0CC0-4FE2-8CB1-72DC7C913270}" destId="{A94E8DF2-94EE-44B0-86AE-2CA18E3E2D73}" srcOrd="1" destOrd="0" presId="urn:microsoft.com/office/officeart/2016/7/layout/RepeatingBendingProcessNew"/>
    <dgm:cxn modelId="{7540F7D8-1CD4-4CA9-A05E-D1502723B7DA}" srcId="{34FC0918-9FB2-4417-BB1C-D3A0CB741186}" destId="{AAB612AD-D4E7-4B31-BD87-F73131083491}" srcOrd="2" destOrd="0" parTransId="{666AF982-64EA-436B-A99F-7474CC37E9FC}" sibTransId="{C28C3705-9B59-433B-A7EB-3B99E6D55F6B}"/>
    <dgm:cxn modelId="{5C3552DA-693B-4E9E-86E9-DA7BE03F868E}" type="presOf" srcId="{80FEE5D6-B6E9-46A9-A1E5-29084C7B6BF3}" destId="{9D6C922A-3C64-4D60-8484-7BCB11526D71}" srcOrd="0" destOrd="0" presId="urn:microsoft.com/office/officeart/2016/7/layout/RepeatingBendingProcessNew"/>
    <dgm:cxn modelId="{ADBEDCE1-FB80-43B3-8166-044387698690}" srcId="{34FC0918-9FB2-4417-BB1C-D3A0CB741186}" destId="{7EA4E631-5965-4355-B80C-EE1B8A3447A4}" srcOrd="0" destOrd="0" parTransId="{EB69A46D-FB0C-4E3B-A9A5-8495E71389A2}" sibTransId="{BFC3E26D-0CC0-4FE2-8CB1-72DC7C913270}"/>
    <dgm:cxn modelId="{CBE0C6E4-2DE1-4FB9-8508-FEEAD8083D6D}" type="presOf" srcId="{1203218D-8FD7-43A4-AB4B-35ADF5392C06}" destId="{E1A0260C-D61A-45DB-8F57-475A2E8238E0}" srcOrd="0" destOrd="0" presId="urn:microsoft.com/office/officeart/2016/7/layout/RepeatingBendingProcessNew"/>
    <dgm:cxn modelId="{C83AE0F7-BE46-4F55-BADB-971FBDDEBFC5}" type="presOf" srcId="{1F9B4EA3-14DF-4ED3-9068-B33C051F17E3}" destId="{FEDA4ADC-02E5-47D0-996F-94D794A04320}" srcOrd="1" destOrd="0" presId="urn:microsoft.com/office/officeart/2016/7/layout/RepeatingBendingProcessNew"/>
    <dgm:cxn modelId="{13440615-5E9E-4F85-86B9-7B764E343FE2}" type="presParOf" srcId="{741CACE8-DEC2-4A64-B5B6-3A147F9FEE91}" destId="{91572E0C-8FFA-444F-A33E-9126DFC28142}" srcOrd="0" destOrd="0" presId="urn:microsoft.com/office/officeart/2016/7/layout/RepeatingBendingProcessNew"/>
    <dgm:cxn modelId="{A9156990-71C4-45A5-8BBC-98F4C7AD724E}" type="presParOf" srcId="{741CACE8-DEC2-4A64-B5B6-3A147F9FEE91}" destId="{67AA086A-980E-42AA-A13A-6AAAA81CED60}" srcOrd="1" destOrd="0" presId="urn:microsoft.com/office/officeart/2016/7/layout/RepeatingBendingProcessNew"/>
    <dgm:cxn modelId="{8EAA92A8-36A3-47C0-B36F-D264FEE7A1A1}" type="presParOf" srcId="{67AA086A-980E-42AA-A13A-6AAAA81CED60}" destId="{A94E8DF2-94EE-44B0-86AE-2CA18E3E2D73}" srcOrd="0" destOrd="0" presId="urn:microsoft.com/office/officeart/2016/7/layout/RepeatingBendingProcessNew"/>
    <dgm:cxn modelId="{31D69903-67DF-4F25-9124-B6CB16509C2A}" type="presParOf" srcId="{741CACE8-DEC2-4A64-B5B6-3A147F9FEE91}" destId="{B81CB240-D821-4040-9304-EA8F45455F58}" srcOrd="2" destOrd="0" presId="urn:microsoft.com/office/officeart/2016/7/layout/RepeatingBendingProcessNew"/>
    <dgm:cxn modelId="{077421EB-43A1-4E95-9C4A-2231567BAF1C}" type="presParOf" srcId="{741CACE8-DEC2-4A64-B5B6-3A147F9FEE91}" destId="{1274F034-DB30-4C05-8596-AD0D82031BF6}" srcOrd="3" destOrd="0" presId="urn:microsoft.com/office/officeart/2016/7/layout/RepeatingBendingProcessNew"/>
    <dgm:cxn modelId="{23E45B98-A28C-4F78-B8C3-5331813115A2}" type="presParOf" srcId="{1274F034-DB30-4C05-8596-AD0D82031BF6}" destId="{CAC59EA6-CD8F-47EC-B7EA-58769C9108C5}" srcOrd="0" destOrd="0" presId="urn:microsoft.com/office/officeart/2016/7/layout/RepeatingBendingProcessNew"/>
    <dgm:cxn modelId="{B209E093-0DB1-455C-B33E-051B5247DA69}" type="presParOf" srcId="{741CACE8-DEC2-4A64-B5B6-3A147F9FEE91}" destId="{C872EDCA-AEA3-41A6-8176-A073BC8DE2F4}" srcOrd="4" destOrd="0" presId="urn:microsoft.com/office/officeart/2016/7/layout/RepeatingBendingProcessNew"/>
    <dgm:cxn modelId="{B58DDD91-B901-48B4-9A81-03539DA2C3F3}" type="presParOf" srcId="{741CACE8-DEC2-4A64-B5B6-3A147F9FEE91}" destId="{1EE9CEC5-8256-4038-975D-86FE46093A73}" srcOrd="5" destOrd="0" presId="urn:microsoft.com/office/officeart/2016/7/layout/RepeatingBendingProcessNew"/>
    <dgm:cxn modelId="{A3C32980-D931-4D61-BB3A-2ADAF378E7ED}" type="presParOf" srcId="{1EE9CEC5-8256-4038-975D-86FE46093A73}" destId="{EBA9F901-04B7-4DB5-B0B0-CCD7FC6CB9AA}" srcOrd="0" destOrd="0" presId="urn:microsoft.com/office/officeart/2016/7/layout/RepeatingBendingProcessNew"/>
    <dgm:cxn modelId="{6B6D7254-B08E-4002-A570-C07F3DB1866C}" type="presParOf" srcId="{741CACE8-DEC2-4A64-B5B6-3A147F9FEE91}" destId="{9D6C922A-3C64-4D60-8484-7BCB11526D71}" srcOrd="6" destOrd="0" presId="urn:microsoft.com/office/officeart/2016/7/layout/RepeatingBendingProcessNew"/>
    <dgm:cxn modelId="{6A8D233E-DE04-4773-AA59-9BCEECD1A683}" type="presParOf" srcId="{741CACE8-DEC2-4A64-B5B6-3A147F9FEE91}" destId="{93301358-59E4-43FF-B338-FAEEDF6FE64B}" srcOrd="7" destOrd="0" presId="urn:microsoft.com/office/officeart/2016/7/layout/RepeatingBendingProcessNew"/>
    <dgm:cxn modelId="{E67EACFB-8DF3-4319-B50B-7C2593C0BFEB}" type="presParOf" srcId="{93301358-59E4-43FF-B338-FAEEDF6FE64B}" destId="{FEDA4ADC-02E5-47D0-996F-94D794A04320}" srcOrd="0" destOrd="0" presId="urn:microsoft.com/office/officeart/2016/7/layout/RepeatingBendingProcessNew"/>
    <dgm:cxn modelId="{22740186-3FF2-40FB-BAB8-D13B475D12A2}" type="presParOf" srcId="{741CACE8-DEC2-4A64-B5B6-3A147F9FEE91}" destId="{E1A0260C-D61A-45DB-8F57-475A2E8238E0}" srcOrd="8" destOrd="0" presId="urn:microsoft.com/office/officeart/2016/7/layout/RepeatingBendingProcessNew"/>
    <dgm:cxn modelId="{49AA3C2B-D282-4E77-B962-92E4D87D4AE9}" type="presParOf" srcId="{741CACE8-DEC2-4A64-B5B6-3A147F9FEE91}" destId="{D5F41E09-52CA-4275-B5BB-F1B8CB35D5AD}" srcOrd="9" destOrd="0" presId="urn:microsoft.com/office/officeart/2016/7/layout/RepeatingBendingProcessNew"/>
    <dgm:cxn modelId="{2C7F70B5-876B-41E8-9EBA-67C221C48D69}" type="presParOf" srcId="{D5F41E09-52CA-4275-B5BB-F1B8CB35D5AD}" destId="{84A92FD5-8482-41E8-B527-D2746CA475FA}" srcOrd="0" destOrd="0" presId="urn:microsoft.com/office/officeart/2016/7/layout/RepeatingBendingProcessNew"/>
    <dgm:cxn modelId="{66071215-9324-4DBD-A249-F773FF40AE46}" type="presParOf" srcId="{741CACE8-DEC2-4A64-B5B6-3A147F9FEE91}" destId="{C1BF3462-1D3A-4D9C-AA34-3F93541FD67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C794B3-A100-45D3-8635-C7AB1883BDF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82B0AA-5B3C-4A41-9305-1F53662D0625}">
      <dgm:prSet/>
      <dgm:spPr/>
      <dgm:t>
        <a:bodyPr/>
        <a:lstStyle/>
        <a:p>
          <a:r>
            <a:rPr lang="pt-BR"/>
            <a:t>Selecione a ferramenta superior na barra de ferramentas que se parece com uma mão — esta é a ferramenta Pan .</a:t>
          </a:r>
          <a:endParaRPr lang="en-US"/>
        </a:p>
      </dgm:t>
    </dgm:pt>
    <dgm:pt modelId="{C070853F-9092-44F0-B0BE-BBF222110EB5}" type="parTrans" cxnId="{2E5B2DB4-5FEE-406E-8D1A-1D3C6C5809B1}">
      <dgm:prSet/>
      <dgm:spPr/>
      <dgm:t>
        <a:bodyPr/>
        <a:lstStyle/>
        <a:p>
          <a:endParaRPr lang="en-US"/>
        </a:p>
      </dgm:t>
    </dgm:pt>
    <dgm:pt modelId="{E73FB8FE-86C5-4CA7-AB69-2C79455B6E8A}" type="sibTrans" cxnId="{2E5B2DB4-5FEE-406E-8D1A-1D3C6C5809B1}">
      <dgm:prSet/>
      <dgm:spPr/>
      <dgm:t>
        <a:bodyPr/>
        <a:lstStyle/>
        <a:p>
          <a:endParaRPr lang="en-US"/>
        </a:p>
      </dgm:t>
    </dgm:pt>
    <dgm:pt modelId="{A9FAD17C-28AF-4F35-9715-C5B3C425EB7E}">
      <dgm:prSet/>
      <dgm:spPr/>
      <dgm:t>
        <a:bodyPr/>
        <a:lstStyle/>
        <a:p>
          <a:r>
            <a:rPr lang="pt-BR"/>
            <a:t>Observação: a ferramenta Panorâmica é a mesma que a ferramenta Exibir .</a:t>
          </a:r>
          <a:endParaRPr lang="en-US"/>
        </a:p>
      </dgm:t>
    </dgm:pt>
    <dgm:pt modelId="{1DCD78B4-1E52-474B-99C9-B99F723329B1}" type="parTrans" cxnId="{17DD410C-C1BA-4D8D-8F8B-F0562C12EAE8}">
      <dgm:prSet/>
      <dgm:spPr/>
      <dgm:t>
        <a:bodyPr/>
        <a:lstStyle/>
        <a:p>
          <a:endParaRPr lang="en-US"/>
        </a:p>
      </dgm:t>
    </dgm:pt>
    <dgm:pt modelId="{7FD9CDDC-424A-4C32-BD0F-931255797C1B}" type="sibTrans" cxnId="{17DD410C-C1BA-4D8D-8F8B-F0562C12EAE8}">
      <dgm:prSet/>
      <dgm:spPr/>
      <dgm:t>
        <a:bodyPr/>
        <a:lstStyle/>
        <a:p>
          <a:endParaRPr lang="en-US"/>
        </a:p>
      </dgm:t>
    </dgm:pt>
    <dgm:pt modelId="{B3702300-F770-45F3-9565-ABA148DB5AAC}">
      <dgm:prSet/>
      <dgm:spPr/>
      <dgm:t>
        <a:bodyPr/>
        <a:lstStyle/>
        <a:p>
          <a:r>
            <a:rPr lang="pt-BR"/>
            <a:t>3.   Com a ferramenta Pan selecionada, clique com o botão esquerdo e arraste na visualização Cena para deslocar de um lado para o outro.</a:t>
          </a:r>
          <a:endParaRPr lang="en-US"/>
        </a:p>
      </dgm:t>
    </dgm:pt>
    <dgm:pt modelId="{39A2209B-B08E-419D-B155-4B4092E0B8C8}" type="parTrans" cxnId="{25833B9A-3DE2-4C21-8888-257F56061340}">
      <dgm:prSet/>
      <dgm:spPr/>
      <dgm:t>
        <a:bodyPr/>
        <a:lstStyle/>
        <a:p>
          <a:endParaRPr lang="en-US"/>
        </a:p>
      </dgm:t>
    </dgm:pt>
    <dgm:pt modelId="{10218162-5604-48AE-88EE-3117F176506D}" type="sibTrans" cxnId="{25833B9A-3DE2-4C21-8888-257F56061340}">
      <dgm:prSet/>
      <dgm:spPr/>
      <dgm:t>
        <a:bodyPr/>
        <a:lstStyle/>
        <a:p>
          <a:endParaRPr lang="en-US"/>
        </a:p>
      </dgm:t>
    </dgm:pt>
    <dgm:pt modelId="{BC5FFA62-6E2B-432B-90D1-15A5129FB443}">
      <dgm:prSet/>
      <dgm:spPr/>
      <dgm:t>
        <a:bodyPr/>
        <a:lstStyle/>
        <a:p>
          <a:r>
            <a:rPr lang="pt-BR"/>
            <a:t>Observe como você pode ver o reflexo mutável do céu no material brilhante nas escadas conforme você faz a panorâmica de um lado para o outro. Você aprenderá a fazer seus próprios materiais mais tarde!</a:t>
          </a:r>
          <a:endParaRPr lang="en-US"/>
        </a:p>
      </dgm:t>
    </dgm:pt>
    <dgm:pt modelId="{AAC0A53F-F2DD-423B-980D-8E2323A93C13}" type="parTrans" cxnId="{B91F1E92-26D1-449A-A377-3E4265FDC1AC}">
      <dgm:prSet/>
      <dgm:spPr/>
      <dgm:t>
        <a:bodyPr/>
        <a:lstStyle/>
        <a:p>
          <a:endParaRPr lang="en-US"/>
        </a:p>
      </dgm:t>
    </dgm:pt>
    <dgm:pt modelId="{86CF06A8-20A5-43C9-828F-DBA62BEE2E3B}" type="sibTrans" cxnId="{B91F1E92-26D1-449A-A377-3E4265FDC1AC}">
      <dgm:prSet/>
      <dgm:spPr/>
      <dgm:t>
        <a:bodyPr/>
        <a:lstStyle/>
        <a:p>
          <a:endParaRPr lang="en-US"/>
        </a:p>
      </dgm:t>
    </dgm:pt>
    <dgm:pt modelId="{47FF6DCE-2E5A-45A8-B19F-0F50EA01E090}" type="pres">
      <dgm:prSet presAssocID="{EBC794B3-A100-45D3-8635-C7AB1883BDF7}" presName="outerComposite" presStyleCnt="0">
        <dgm:presLayoutVars>
          <dgm:chMax val="5"/>
          <dgm:dir/>
          <dgm:resizeHandles val="exact"/>
        </dgm:presLayoutVars>
      </dgm:prSet>
      <dgm:spPr/>
    </dgm:pt>
    <dgm:pt modelId="{3556C225-0678-4DE4-8DFB-1E74258C38E8}" type="pres">
      <dgm:prSet presAssocID="{EBC794B3-A100-45D3-8635-C7AB1883BDF7}" presName="dummyMaxCanvas" presStyleCnt="0">
        <dgm:presLayoutVars/>
      </dgm:prSet>
      <dgm:spPr/>
    </dgm:pt>
    <dgm:pt modelId="{B8652804-637B-4626-AD9F-F84C842B8FA5}" type="pres">
      <dgm:prSet presAssocID="{EBC794B3-A100-45D3-8635-C7AB1883BDF7}" presName="FourNodes_1" presStyleLbl="node1" presStyleIdx="0" presStyleCnt="4">
        <dgm:presLayoutVars>
          <dgm:bulletEnabled val="1"/>
        </dgm:presLayoutVars>
      </dgm:prSet>
      <dgm:spPr/>
    </dgm:pt>
    <dgm:pt modelId="{B09F2345-AD6B-4B9B-8B52-46432CDD62C8}" type="pres">
      <dgm:prSet presAssocID="{EBC794B3-A100-45D3-8635-C7AB1883BDF7}" presName="FourNodes_2" presStyleLbl="node1" presStyleIdx="1" presStyleCnt="4">
        <dgm:presLayoutVars>
          <dgm:bulletEnabled val="1"/>
        </dgm:presLayoutVars>
      </dgm:prSet>
      <dgm:spPr/>
    </dgm:pt>
    <dgm:pt modelId="{E9ED9605-AB4B-4AD8-A8CD-D9DBC0FBFE74}" type="pres">
      <dgm:prSet presAssocID="{EBC794B3-A100-45D3-8635-C7AB1883BDF7}" presName="FourNodes_3" presStyleLbl="node1" presStyleIdx="2" presStyleCnt="4">
        <dgm:presLayoutVars>
          <dgm:bulletEnabled val="1"/>
        </dgm:presLayoutVars>
      </dgm:prSet>
      <dgm:spPr/>
    </dgm:pt>
    <dgm:pt modelId="{427FC185-558B-492C-9F13-A01A2F19FCD4}" type="pres">
      <dgm:prSet presAssocID="{EBC794B3-A100-45D3-8635-C7AB1883BDF7}" presName="FourNodes_4" presStyleLbl="node1" presStyleIdx="3" presStyleCnt="4">
        <dgm:presLayoutVars>
          <dgm:bulletEnabled val="1"/>
        </dgm:presLayoutVars>
      </dgm:prSet>
      <dgm:spPr/>
    </dgm:pt>
    <dgm:pt modelId="{7C3FB12F-5155-44C8-8A00-6DD515433B20}" type="pres">
      <dgm:prSet presAssocID="{EBC794B3-A100-45D3-8635-C7AB1883BDF7}" presName="FourConn_1-2" presStyleLbl="fgAccFollowNode1" presStyleIdx="0" presStyleCnt="3">
        <dgm:presLayoutVars>
          <dgm:bulletEnabled val="1"/>
        </dgm:presLayoutVars>
      </dgm:prSet>
      <dgm:spPr/>
    </dgm:pt>
    <dgm:pt modelId="{1D375576-1370-4116-B66F-0FF0C0905288}" type="pres">
      <dgm:prSet presAssocID="{EBC794B3-A100-45D3-8635-C7AB1883BDF7}" presName="FourConn_2-3" presStyleLbl="fgAccFollowNode1" presStyleIdx="1" presStyleCnt="3">
        <dgm:presLayoutVars>
          <dgm:bulletEnabled val="1"/>
        </dgm:presLayoutVars>
      </dgm:prSet>
      <dgm:spPr/>
    </dgm:pt>
    <dgm:pt modelId="{6ABC5B5A-87AB-43D9-94E1-F46366244DB6}" type="pres">
      <dgm:prSet presAssocID="{EBC794B3-A100-45D3-8635-C7AB1883BDF7}" presName="FourConn_3-4" presStyleLbl="fgAccFollowNode1" presStyleIdx="2" presStyleCnt="3">
        <dgm:presLayoutVars>
          <dgm:bulletEnabled val="1"/>
        </dgm:presLayoutVars>
      </dgm:prSet>
      <dgm:spPr/>
    </dgm:pt>
    <dgm:pt modelId="{DD60A5D9-6259-4D21-8B84-B33D74430F62}" type="pres">
      <dgm:prSet presAssocID="{EBC794B3-A100-45D3-8635-C7AB1883BDF7}" presName="FourNodes_1_text" presStyleLbl="node1" presStyleIdx="3" presStyleCnt="4">
        <dgm:presLayoutVars>
          <dgm:bulletEnabled val="1"/>
        </dgm:presLayoutVars>
      </dgm:prSet>
      <dgm:spPr/>
    </dgm:pt>
    <dgm:pt modelId="{39843D48-F79A-4063-AE7C-9B08C66DEF3D}" type="pres">
      <dgm:prSet presAssocID="{EBC794B3-A100-45D3-8635-C7AB1883BDF7}" presName="FourNodes_2_text" presStyleLbl="node1" presStyleIdx="3" presStyleCnt="4">
        <dgm:presLayoutVars>
          <dgm:bulletEnabled val="1"/>
        </dgm:presLayoutVars>
      </dgm:prSet>
      <dgm:spPr/>
    </dgm:pt>
    <dgm:pt modelId="{C10177CE-83FB-4C8C-AFD6-87566B094195}" type="pres">
      <dgm:prSet presAssocID="{EBC794B3-A100-45D3-8635-C7AB1883BDF7}" presName="FourNodes_3_text" presStyleLbl="node1" presStyleIdx="3" presStyleCnt="4">
        <dgm:presLayoutVars>
          <dgm:bulletEnabled val="1"/>
        </dgm:presLayoutVars>
      </dgm:prSet>
      <dgm:spPr/>
    </dgm:pt>
    <dgm:pt modelId="{C2A98A1C-885E-4BB0-B82E-E79BBB1CCAD2}" type="pres">
      <dgm:prSet presAssocID="{EBC794B3-A100-45D3-8635-C7AB1883BDF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6CEFD0B-932C-4C97-8242-471B74A6D9C6}" type="presOf" srcId="{A9FAD17C-28AF-4F35-9715-C5B3C425EB7E}" destId="{39843D48-F79A-4063-AE7C-9B08C66DEF3D}" srcOrd="1" destOrd="0" presId="urn:microsoft.com/office/officeart/2005/8/layout/vProcess5"/>
    <dgm:cxn modelId="{17DD410C-C1BA-4D8D-8F8B-F0562C12EAE8}" srcId="{EBC794B3-A100-45D3-8635-C7AB1883BDF7}" destId="{A9FAD17C-28AF-4F35-9715-C5B3C425EB7E}" srcOrd="1" destOrd="0" parTransId="{1DCD78B4-1E52-474B-99C9-B99F723329B1}" sibTransId="{7FD9CDDC-424A-4C32-BD0F-931255797C1B}"/>
    <dgm:cxn modelId="{C0F2A413-42F3-4CCC-A1AB-5BD8F5B87540}" type="presOf" srcId="{A9FAD17C-28AF-4F35-9715-C5B3C425EB7E}" destId="{B09F2345-AD6B-4B9B-8B52-46432CDD62C8}" srcOrd="0" destOrd="0" presId="urn:microsoft.com/office/officeart/2005/8/layout/vProcess5"/>
    <dgm:cxn modelId="{0223CF21-A8EE-47A7-B5EF-FABAA53EAE28}" type="presOf" srcId="{D382B0AA-5B3C-4A41-9305-1F53662D0625}" destId="{B8652804-637B-4626-AD9F-F84C842B8FA5}" srcOrd="0" destOrd="0" presId="urn:microsoft.com/office/officeart/2005/8/layout/vProcess5"/>
    <dgm:cxn modelId="{9FC67849-23C8-41A3-8566-47AF58B60B6A}" type="presOf" srcId="{E73FB8FE-86C5-4CA7-AB69-2C79455B6E8A}" destId="{7C3FB12F-5155-44C8-8A00-6DD515433B20}" srcOrd="0" destOrd="0" presId="urn:microsoft.com/office/officeart/2005/8/layout/vProcess5"/>
    <dgm:cxn modelId="{DCD5E24D-BC59-45A6-A8A3-616CA80CC0BD}" type="presOf" srcId="{7FD9CDDC-424A-4C32-BD0F-931255797C1B}" destId="{1D375576-1370-4116-B66F-0FF0C0905288}" srcOrd="0" destOrd="0" presId="urn:microsoft.com/office/officeart/2005/8/layout/vProcess5"/>
    <dgm:cxn modelId="{D554458C-9372-48E6-A1D9-F0E0B22CD10C}" type="presOf" srcId="{EBC794B3-A100-45D3-8635-C7AB1883BDF7}" destId="{47FF6DCE-2E5A-45A8-B19F-0F50EA01E090}" srcOrd="0" destOrd="0" presId="urn:microsoft.com/office/officeart/2005/8/layout/vProcess5"/>
    <dgm:cxn modelId="{B91F1E92-26D1-449A-A377-3E4265FDC1AC}" srcId="{EBC794B3-A100-45D3-8635-C7AB1883BDF7}" destId="{BC5FFA62-6E2B-432B-90D1-15A5129FB443}" srcOrd="3" destOrd="0" parTransId="{AAC0A53F-F2DD-423B-980D-8E2323A93C13}" sibTransId="{86CF06A8-20A5-43C9-828F-DBA62BEE2E3B}"/>
    <dgm:cxn modelId="{25833B9A-3DE2-4C21-8888-257F56061340}" srcId="{EBC794B3-A100-45D3-8635-C7AB1883BDF7}" destId="{B3702300-F770-45F3-9565-ABA148DB5AAC}" srcOrd="2" destOrd="0" parTransId="{39A2209B-B08E-419D-B155-4B4092E0B8C8}" sibTransId="{10218162-5604-48AE-88EE-3117F176506D}"/>
    <dgm:cxn modelId="{2E5B2DB4-5FEE-406E-8D1A-1D3C6C5809B1}" srcId="{EBC794B3-A100-45D3-8635-C7AB1883BDF7}" destId="{D382B0AA-5B3C-4A41-9305-1F53662D0625}" srcOrd="0" destOrd="0" parTransId="{C070853F-9092-44F0-B0BE-BBF222110EB5}" sibTransId="{E73FB8FE-86C5-4CA7-AB69-2C79455B6E8A}"/>
    <dgm:cxn modelId="{35A228B8-49F7-49AC-9F13-53C2ABBCBAAD}" type="presOf" srcId="{B3702300-F770-45F3-9565-ABA148DB5AAC}" destId="{C10177CE-83FB-4C8C-AFD6-87566B094195}" srcOrd="1" destOrd="0" presId="urn:microsoft.com/office/officeart/2005/8/layout/vProcess5"/>
    <dgm:cxn modelId="{1220CEB9-973D-47B1-B822-450322DE0461}" type="presOf" srcId="{D382B0AA-5B3C-4A41-9305-1F53662D0625}" destId="{DD60A5D9-6259-4D21-8B84-B33D74430F62}" srcOrd="1" destOrd="0" presId="urn:microsoft.com/office/officeart/2005/8/layout/vProcess5"/>
    <dgm:cxn modelId="{935DD8C2-4B64-4959-A8B0-BF07D5BD8105}" type="presOf" srcId="{BC5FFA62-6E2B-432B-90D1-15A5129FB443}" destId="{C2A98A1C-885E-4BB0-B82E-E79BBB1CCAD2}" srcOrd="1" destOrd="0" presId="urn:microsoft.com/office/officeart/2005/8/layout/vProcess5"/>
    <dgm:cxn modelId="{646982C8-6A4D-4AA9-A946-267D48C018E8}" type="presOf" srcId="{B3702300-F770-45F3-9565-ABA148DB5AAC}" destId="{E9ED9605-AB4B-4AD8-A8CD-D9DBC0FBFE74}" srcOrd="0" destOrd="0" presId="urn:microsoft.com/office/officeart/2005/8/layout/vProcess5"/>
    <dgm:cxn modelId="{36EFB4E2-A4D3-4684-8330-CAFF8765C191}" type="presOf" srcId="{BC5FFA62-6E2B-432B-90D1-15A5129FB443}" destId="{427FC185-558B-492C-9F13-A01A2F19FCD4}" srcOrd="0" destOrd="0" presId="urn:microsoft.com/office/officeart/2005/8/layout/vProcess5"/>
    <dgm:cxn modelId="{A9E0C7EC-1A9E-4BF6-9247-0C471423BD13}" type="presOf" srcId="{10218162-5604-48AE-88EE-3117F176506D}" destId="{6ABC5B5A-87AB-43D9-94E1-F46366244DB6}" srcOrd="0" destOrd="0" presId="urn:microsoft.com/office/officeart/2005/8/layout/vProcess5"/>
    <dgm:cxn modelId="{B0DFC335-A960-4F14-8C35-4D3ED29DE033}" type="presParOf" srcId="{47FF6DCE-2E5A-45A8-B19F-0F50EA01E090}" destId="{3556C225-0678-4DE4-8DFB-1E74258C38E8}" srcOrd="0" destOrd="0" presId="urn:microsoft.com/office/officeart/2005/8/layout/vProcess5"/>
    <dgm:cxn modelId="{FF3A4EAE-DF16-4A55-A90D-E18196340026}" type="presParOf" srcId="{47FF6DCE-2E5A-45A8-B19F-0F50EA01E090}" destId="{B8652804-637B-4626-AD9F-F84C842B8FA5}" srcOrd="1" destOrd="0" presId="urn:microsoft.com/office/officeart/2005/8/layout/vProcess5"/>
    <dgm:cxn modelId="{12F91478-41C4-47BE-93A9-D0CD2B6CB2A7}" type="presParOf" srcId="{47FF6DCE-2E5A-45A8-B19F-0F50EA01E090}" destId="{B09F2345-AD6B-4B9B-8B52-46432CDD62C8}" srcOrd="2" destOrd="0" presId="urn:microsoft.com/office/officeart/2005/8/layout/vProcess5"/>
    <dgm:cxn modelId="{84DD70B4-657A-4BC7-8272-47BF4623C41F}" type="presParOf" srcId="{47FF6DCE-2E5A-45A8-B19F-0F50EA01E090}" destId="{E9ED9605-AB4B-4AD8-A8CD-D9DBC0FBFE74}" srcOrd="3" destOrd="0" presId="urn:microsoft.com/office/officeart/2005/8/layout/vProcess5"/>
    <dgm:cxn modelId="{1EE6FC2D-D28D-47ED-B95F-109C8D5DDE53}" type="presParOf" srcId="{47FF6DCE-2E5A-45A8-B19F-0F50EA01E090}" destId="{427FC185-558B-492C-9F13-A01A2F19FCD4}" srcOrd="4" destOrd="0" presId="urn:microsoft.com/office/officeart/2005/8/layout/vProcess5"/>
    <dgm:cxn modelId="{0B8D7DA8-100C-44F9-8187-A144D57FD8C6}" type="presParOf" srcId="{47FF6DCE-2E5A-45A8-B19F-0F50EA01E090}" destId="{7C3FB12F-5155-44C8-8A00-6DD515433B20}" srcOrd="5" destOrd="0" presId="urn:microsoft.com/office/officeart/2005/8/layout/vProcess5"/>
    <dgm:cxn modelId="{7D82A86F-14FB-4891-8A0E-29192A3E81E7}" type="presParOf" srcId="{47FF6DCE-2E5A-45A8-B19F-0F50EA01E090}" destId="{1D375576-1370-4116-B66F-0FF0C0905288}" srcOrd="6" destOrd="0" presId="urn:microsoft.com/office/officeart/2005/8/layout/vProcess5"/>
    <dgm:cxn modelId="{92DD32B3-3F61-4F37-BF28-DA2A9C098E86}" type="presParOf" srcId="{47FF6DCE-2E5A-45A8-B19F-0F50EA01E090}" destId="{6ABC5B5A-87AB-43D9-94E1-F46366244DB6}" srcOrd="7" destOrd="0" presId="urn:microsoft.com/office/officeart/2005/8/layout/vProcess5"/>
    <dgm:cxn modelId="{A59BE953-FE83-45EE-BFF3-6319B8E8960A}" type="presParOf" srcId="{47FF6DCE-2E5A-45A8-B19F-0F50EA01E090}" destId="{DD60A5D9-6259-4D21-8B84-B33D74430F62}" srcOrd="8" destOrd="0" presId="urn:microsoft.com/office/officeart/2005/8/layout/vProcess5"/>
    <dgm:cxn modelId="{30870A9B-76D2-42C0-AA1A-F3C9CC1E2A82}" type="presParOf" srcId="{47FF6DCE-2E5A-45A8-B19F-0F50EA01E090}" destId="{39843D48-F79A-4063-AE7C-9B08C66DEF3D}" srcOrd="9" destOrd="0" presId="urn:microsoft.com/office/officeart/2005/8/layout/vProcess5"/>
    <dgm:cxn modelId="{FA0828E0-35EB-4FAC-A5A1-3C334CE8E331}" type="presParOf" srcId="{47FF6DCE-2E5A-45A8-B19F-0F50EA01E090}" destId="{C10177CE-83FB-4C8C-AFD6-87566B094195}" srcOrd="10" destOrd="0" presId="urn:microsoft.com/office/officeart/2005/8/layout/vProcess5"/>
    <dgm:cxn modelId="{A855AA4E-96EA-4BFE-B801-E287FC0BB740}" type="presParOf" srcId="{47FF6DCE-2E5A-45A8-B19F-0F50EA01E090}" destId="{C2A98A1C-885E-4BB0-B82E-E79BBB1CCAD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A086A-980E-42AA-A13A-6AAAA81CED60}">
      <dsp:nvSpPr>
        <dsp:cNvPr id="0" name=""/>
        <dsp:cNvSpPr/>
      </dsp:nvSpPr>
      <dsp:spPr>
        <a:xfrm>
          <a:off x="3332392" y="1966385"/>
          <a:ext cx="7342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232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0387" y="2008281"/>
        <a:ext cx="38241" cy="7648"/>
      </dsp:txXfrm>
    </dsp:sp>
    <dsp:sp modelId="{91572E0C-8FFA-444F-A33E-9126DFC28142}">
      <dsp:nvSpPr>
        <dsp:cNvPr id="0" name=""/>
        <dsp:cNvSpPr/>
      </dsp:nvSpPr>
      <dsp:spPr>
        <a:xfrm>
          <a:off x="8833" y="1014497"/>
          <a:ext cx="3325358" cy="199521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45" tIns="171040" rIns="162945" bIns="1710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Desenvolvimento Multiplataforma</a:t>
          </a:r>
          <a:r>
            <a:rPr lang="pt-BR" sz="1200" kern="1200" dirty="0"/>
            <a:t>: Unity permite criar um único projeto e exportá-lo para diversas plataformas, como Windows, </a:t>
          </a:r>
          <a:r>
            <a:rPr lang="pt-BR" sz="1200" kern="1200" dirty="0" err="1"/>
            <a:t>macOS</a:t>
          </a:r>
          <a:r>
            <a:rPr lang="pt-BR" sz="1200" kern="1200" dirty="0"/>
            <a:t>, Android, iOS, PlayStation, Xbox, entre outras.</a:t>
          </a:r>
          <a:endParaRPr lang="en-US" sz="1200" kern="1200" dirty="0"/>
        </a:p>
      </dsp:txBody>
      <dsp:txXfrm>
        <a:off x="8833" y="1014497"/>
        <a:ext cx="3325358" cy="1995214"/>
      </dsp:txXfrm>
    </dsp:sp>
    <dsp:sp modelId="{1274F034-DB30-4C05-8596-AD0D82031BF6}">
      <dsp:nvSpPr>
        <dsp:cNvPr id="0" name=""/>
        <dsp:cNvSpPr/>
      </dsp:nvSpPr>
      <dsp:spPr>
        <a:xfrm>
          <a:off x="7422582" y="1966385"/>
          <a:ext cx="7342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232" y="45720"/>
              </a:lnTo>
            </a:path>
          </a:pathLst>
        </a:custGeom>
        <a:noFill/>
        <a:ln w="9525" cap="rnd" cmpd="sng" algn="ctr">
          <a:solidFill>
            <a:schemeClr val="accent5">
              <a:hueOff val="400762"/>
              <a:satOff val="-4719"/>
              <a:lumOff val="31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70577" y="2008281"/>
        <a:ext cx="38241" cy="7648"/>
      </dsp:txXfrm>
    </dsp:sp>
    <dsp:sp modelId="{B81CB240-D821-4040-9304-EA8F45455F58}">
      <dsp:nvSpPr>
        <dsp:cNvPr id="0" name=""/>
        <dsp:cNvSpPr/>
      </dsp:nvSpPr>
      <dsp:spPr>
        <a:xfrm>
          <a:off x="4099024" y="1014497"/>
          <a:ext cx="3325358" cy="1995214"/>
        </a:xfrm>
        <a:prstGeom prst="rect">
          <a:avLst/>
        </a:prstGeom>
        <a:gradFill rotWithShape="0">
          <a:gsLst>
            <a:gs pos="0">
              <a:schemeClr val="accent5">
                <a:hueOff val="320609"/>
                <a:satOff val="-3775"/>
                <a:lumOff val="2510"/>
                <a:alphaOff val="0"/>
                <a:tint val="96000"/>
                <a:lumMod val="104000"/>
              </a:schemeClr>
            </a:gs>
            <a:gs pos="100000">
              <a:schemeClr val="accent5">
                <a:hueOff val="320609"/>
                <a:satOff val="-3775"/>
                <a:lumOff val="251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45" tIns="171040" rIns="162945" bIns="1710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Interface Visual Intuitiva</a:t>
          </a:r>
          <a:r>
            <a:rPr lang="pt-BR" sz="1200" kern="1200" dirty="0"/>
            <a:t>: A interface do Unity Editor facilita o design de jogos e aplicativos, permitindo arrastar e soltar objetos, criar cenas, ajustar iluminação e adicionar efeitos visuais.</a:t>
          </a:r>
          <a:endParaRPr lang="en-US" sz="1200" kern="1200" dirty="0"/>
        </a:p>
      </dsp:txBody>
      <dsp:txXfrm>
        <a:off x="4099024" y="1014497"/>
        <a:ext cx="3325358" cy="1995214"/>
      </dsp:txXfrm>
    </dsp:sp>
    <dsp:sp modelId="{1EE9CEC5-8256-4038-975D-86FE46093A73}">
      <dsp:nvSpPr>
        <dsp:cNvPr id="0" name=""/>
        <dsp:cNvSpPr/>
      </dsp:nvSpPr>
      <dsp:spPr>
        <a:xfrm>
          <a:off x="1671512" y="3007912"/>
          <a:ext cx="8180381" cy="734232"/>
        </a:xfrm>
        <a:custGeom>
          <a:avLst/>
          <a:gdLst/>
          <a:ahLst/>
          <a:cxnLst/>
          <a:rect l="0" t="0" r="0" b="0"/>
          <a:pathLst>
            <a:path>
              <a:moveTo>
                <a:pt x="8180381" y="0"/>
              </a:moveTo>
              <a:lnTo>
                <a:pt x="8180381" y="384216"/>
              </a:lnTo>
              <a:lnTo>
                <a:pt x="0" y="384216"/>
              </a:lnTo>
              <a:lnTo>
                <a:pt x="0" y="734232"/>
              </a:lnTo>
            </a:path>
          </a:pathLst>
        </a:custGeom>
        <a:noFill/>
        <a:ln w="9525" cap="rnd" cmpd="sng" algn="ctr">
          <a:solidFill>
            <a:schemeClr val="accent5">
              <a:hueOff val="801524"/>
              <a:satOff val="-9438"/>
              <a:lumOff val="627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6302" y="3371204"/>
        <a:ext cx="410802" cy="7648"/>
      </dsp:txXfrm>
    </dsp:sp>
    <dsp:sp modelId="{C872EDCA-AEA3-41A6-8176-A073BC8DE2F4}">
      <dsp:nvSpPr>
        <dsp:cNvPr id="0" name=""/>
        <dsp:cNvSpPr/>
      </dsp:nvSpPr>
      <dsp:spPr>
        <a:xfrm>
          <a:off x="8189214" y="1014497"/>
          <a:ext cx="3325358" cy="1995214"/>
        </a:xfrm>
        <a:prstGeom prst="rect">
          <a:avLst/>
        </a:prstGeom>
        <a:gradFill rotWithShape="0">
          <a:gsLst>
            <a:gs pos="0">
              <a:schemeClr val="accent5">
                <a:hueOff val="641219"/>
                <a:satOff val="-7550"/>
                <a:lumOff val="5020"/>
                <a:alphaOff val="0"/>
                <a:tint val="96000"/>
                <a:lumMod val="104000"/>
              </a:schemeClr>
            </a:gs>
            <a:gs pos="100000">
              <a:schemeClr val="accent5">
                <a:hueOff val="641219"/>
                <a:satOff val="-7550"/>
                <a:lumOff val="502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45" tIns="171040" rIns="162945" bIns="1710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/>
            <a:t>C# como Linguagem de Programação</a:t>
          </a:r>
          <a:r>
            <a:rPr lang="pt-BR" sz="1200" kern="1200"/>
            <a:t>: Unity utiliza C# como principal linguagem de programação para a criação de scripts que controlam a lógica do jogo e a interação com o usuário.</a:t>
          </a:r>
          <a:endParaRPr lang="en-US" sz="1200" kern="1200"/>
        </a:p>
      </dsp:txBody>
      <dsp:txXfrm>
        <a:off x="8189214" y="1014497"/>
        <a:ext cx="3325358" cy="1995214"/>
      </dsp:txXfrm>
    </dsp:sp>
    <dsp:sp modelId="{93301358-59E4-43FF-B338-FAEEDF6FE64B}">
      <dsp:nvSpPr>
        <dsp:cNvPr id="0" name=""/>
        <dsp:cNvSpPr/>
      </dsp:nvSpPr>
      <dsp:spPr>
        <a:xfrm>
          <a:off x="3332392" y="4726432"/>
          <a:ext cx="7342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232" y="45720"/>
              </a:lnTo>
            </a:path>
          </a:pathLst>
        </a:custGeom>
        <a:noFill/>
        <a:ln w="9525" cap="rnd" cmpd="sng" algn="ctr">
          <a:solidFill>
            <a:schemeClr val="accent5">
              <a:hueOff val="1202285"/>
              <a:satOff val="-14157"/>
              <a:lumOff val="94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0387" y="4768328"/>
        <a:ext cx="38241" cy="7648"/>
      </dsp:txXfrm>
    </dsp:sp>
    <dsp:sp modelId="{9D6C922A-3C64-4D60-8484-7BCB11526D71}">
      <dsp:nvSpPr>
        <dsp:cNvPr id="0" name=""/>
        <dsp:cNvSpPr/>
      </dsp:nvSpPr>
      <dsp:spPr>
        <a:xfrm>
          <a:off x="8833" y="3774545"/>
          <a:ext cx="3325358" cy="1995214"/>
        </a:xfrm>
        <a:prstGeom prst="rect">
          <a:avLst/>
        </a:prstGeom>
        <a:gradFill rotWithShape="0">
          <a:gsLst>
            <a:gs pos="0">
              <a:schemeClr val="accent5">
                <a:hueOff val="961828"/>
                <a:satOff val="-11326"/>
                <a:lumOff val="7529"/>
                <a:alphaOff val="0"/>
                <a:tint val="96000"/>
                <a:lumMod val="104000"/>
              </a:schemeClr>
            </a:gs>
            <a:gs pos="100000">
              <a:schemeClr val="accent5">
                <a:hueOff val="961828"/>
                <a:satOff val="-11326"/>
                <a:lumOff val="7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45" tIns="171040" rIns="162945" bIns="1710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Comunidade e Recursos</a:t>
          </a:r>
          <a:r>
            <a:rPr lang="pt-BR" sz="1200" kern="1200" dirty="0"/>
            <a:t>: Unity tem uma grande comunidade de desenvolvedores e uma vasta quantidade de tutoriais, fóruns e documentações, o que facilita o aprendizado e a resolução de problemas.</a:t>
          </a:r>
          <a:r>
            <a:rPr lang="pt-BR" sz="1200" b="1" kern="1200" dirty="0"/>
            <a:t> Comunidade e Recursos</a:t>
          </a:r>
          <a:r>
            <a:rPr lang="pt-BR" sz="1200" kern="1200" dirty="0"/>
            <a:t>: Unity tem uma grande comunidade de desenvolvedores e uma vasta quantidade de tutoriais, fóruns e documentações, o que facilita o aprendizado e a resolução de problemas.</a:t>
          </a:r>
          <a:endParaRPr lang="en-US" sz="1200" kern="1200" dirty="0"/>
        </a:p>
      </dsp:txBody>
      <dsp:txXfrm>
        <a:off x="8833" y="3774545"/>
        <a:ext cx="3325358" cy="1995214"/>
      </dsp:txXfrm>
    </dsp:sp>
    <dsp:sp modelId="{D5F41E09-52CA-4275-B5BB-F1B8CB35D5AD}">
      <dsp:nvSpPr>
        <dsp:cNvPr id="0" name=""/>
        <dsp:cNvSpPr/>
      </dsp:nvSpPr>
      <dsp:spPr>
        <a:xfrm>
          <a:off x="7422582" y="4726432"/>
          <a:ext cx="7342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4232" y="45720"/>
              </a:lnTo>
            </a:path>
          </a:pathLst>
        </a:custGeom>
        <a:noFill/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70577" y="4768328"/>
        <a:ext cx="38241" cy="7648"/>
      </dsp:txXfrm>
    </dsp:sp>
    <dsp:sp modelId="{E1A0260C-D61A-45DB-8F57-475A2E8238E0}">
      <dsp:nvSpPr>
        <dsp:cNvPr id="0" name=""/>
        <dsp:cNvSpPr/>
      </dsp:nvSpPr>
      <dsp:spPr>
        <a:xfrm>
          <a:off x="4099024" y="3774545"/>
          <a:ext cx="3325358" cy="1995214"/>
        </a:xfrm>
        <a:prstGeom prst="rect">
          <a:avLst/>
        </a:prstGeom>
        <a:gradFill rotWithShape="0">
          <a:gsLst>
            <a:gs pos="0">
              <a:schemeClr val="accent5">
                <a:hueOff val="1282438"/>
                <a:satOff val="-15101"/>
                <a:lumOff val="10039"/>
                <a:alphaOff val="0"/>
                <a:tint val="96000"/>
                <a:lumMod val="104000"/>
              </a:schemeClr>
            </a:gs>
            <a:gs pos="100000">
              <a:schemeClr val="accent5">
                <a:hueOff val="1282438"/>
                <a:satOff val="-15101"/>
                <a:lumOff val="1003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45" tIns="171040" rIns="162945" bIns="1710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/>
            <a:t>Gráficos e Física</a:t>
          </a:r>
          <a:r>
            <a:rPr lang="pt-BR" sz="1200" kern="1200"/>
            <a:t>: Unity oferece uma engine de gráficos poderosa e um sistema de física para criar ambientes realistas e simulações interativas.</a:t>
          </a:r>
          <a:endParaRPr lang="en-US" sz="1200" kern="1200"/>
        </a:p>
      </dsp:txBody>
      <dsp:txXfrm>
        <a:off x="4099024" y="3774545"/>
        <a:ext cx="3325358" cy="1995214"/>
      </dsp:txXfrm>
    </dsp:sp>
    <dsp:sp modelId="{C1BF3462-1D3A-4D9C-AA34-3F93541FD67C}">
      <dsp:nvSpPr>
        <dsp:cNvPr id="0" name=""/>
        <dsp:cNvSpPr/>
      </dsp:nvSpPr>
      <dsp:spPr>
        <a:xfrm>
          <a:off x="8189214" y="3774545"/>
          <a:ext cx="3325358" cy="1995214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945" tIns="171040" rIns="162945" bIns="1710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/>
            <a:t>Extensível</a:t>
          </a:r>
          <a:r>
            <a:rPr lang="pt-BR" sz="1600" kern="1200"/>
            <a:t>: Através de plugins e pacotes adicionais, é possível estender as funcionalidades do Unity, como o Unity Asset Store, que oferece modelos, texturas e scripts prontos para uso.</a:t>
          </a:r>
          <a:endParaRPr lang="en-US" sz="1600" kern="1200" dirty="0"/>
        </a:p>
      </dsp:txBody>
      <dsp:txXfrm>
        <a:off x="8189214" y="3774545"/>
        <a:ext cx="3325358" cy="1995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52804-637B-4626-AD9F-F84C842B8FA5}">
      <dsp:nvSpPr>
        <dsp:cNvPr id="0" name=""/>
        <dsp:cNvSpPr/>
      </dsp:nvSpPr>
      <dsp:spPr>
        <a:xfrm>
          <a:off x="0" y="0"/>
          <a:ext cx="4876800" cy="812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Selecione a ferramenta superior na barra de ferramentas que se parece com uma mão — esta é a ferramenta Pan .</a:t>
          </a:r>
          <a:endParaRPr lang="en-US" sz="1200" kern="1200"/>
        </a:p>
      </dsp:txBody>
      <dsp:txXfrm>
        <a:off x="23798" y="23798"/>
        <a:ext cx="3931358" cy="764934"/>
      </dsp:txXfrm>
    </dsp:sp>
    <dsp:sp modelId="{B09F2345-AD6B-4B9B-8B52-46432CDD62C8}">
      <dsp:nvSpPr>
        <dsp:cNvPr id="0" name=""/>
        <dsp:cNvSpPr/>
      </dsp:nvSpPr>
      <dsp:spPr>
        <a:xfrm>
          <a:off x="408432" y="960262"/>
          <a:ext cx="4876800" cy="812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Observação: a ferramenta Panorâmica é a mesma que a ferramenta Exibir .</a:t>
          </a:r>
          <a:endParaRPr lang="en-US" sz="1200" kern="1200"/>
        </a:p>
      </dsp:txBody>
      <dsp:txXfrm>
        <a:off x="432230" y="984060"/>
        <a:ext cx="3892627" cy="764934"/>
      </dsp:txXfrm>
    </dsp:sp>
    <dsp:sp modelId="{E9ED9605-AB4B-4AD8-A8CD-D9DBC0FBFE74}">
      <dsp:nvSpPr>
        <dsp:cNvPr id="0" name=""/>
        <dsp:cNvSpPr/>
      </dsp:nvSpPr>
      <dsp:spPr>
        <a:xfrm>
          <a:off x="810768" y="1920525"/>
          <a:ext cx="4876800" cy="812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3.   Com a ferramenta Pan selecionada, clique com o botão esquerdo e arraste na visualização Cena para deslocar de um lado para o outro.</a:t>
          </a:r>
          <a:endParaRPr lang="en-US" sz="1200" kern="1200"/>
        </a:p>
      </dsp:txBody>
      <dsp:txXfrm>
        <a:off x="834566" y="1944323"/>
        <a:ext cx="3898723" cy="764934"/>
      </dsp:txXfrm>
    </dsp:sp>
    <dsp:sp modelId="{427FC185-558B-492C-9F13-A01A2F19FCD4}">
      <dsp:nvSpPr>
        <dsp:cNvPr id="0" name=""/>
        <dsp:cNvSpPr/>
      </dsp:nvSpPr>
      <dsp:spPr>
        <a:xfrm>
          <a:off x="1219200" y="2880788"/>
          <a:ext cx="4876800" cy="8125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Observe como você pode ver o reflexo mutável do céu no material brilhante nas escadas conforme você faz a panorâmica de um lado para o outro. Você aprenderá a fazer seus próprios materiais mais tarde!</a:t>
          </a:r>
          <a:endParaRPr lang="en-US" sz="1200" kern="1200"/>
        </a:p>
      </dsp:txBody>
      <dsp:txXfrm>
        <a:off x="1242998" y="2904586"/>
        <a:ext cx="3892627" cy="764934"/>
      </dsp:txXfrm>
    </dsp:sp>
    <dsp:sp modelId="{7C3FB12F-5155-44C8-8A00-6DD515433B20}">
      <dsp:nvSpPr>
        <dsp:cNvPr id="0" name=""/>
        <dsp:cNvSpPr/>
      </dsp:nvSpPr>
      <dsp:spPr>
        <a:xfrm>
          <a:off x="4348655" y="622324"/>
          <a:ext cx="528144" cy="528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467487" y="622324"/>
        <a:ext cx="290480" cy="397428"/>
      </dsp:txXfrm>
    </dsp:sp>
    <dsp:sp modelId="{1D375576-1370-4116-B66F-0FF0C0905288}">
      <dsp:nvSpPr>
        <dsp:cNvPr id="0" name=""/>
        <dsp:cNvSpPr/>
      </dsp:nvSpPr>
      <dsp:spPr>
        <a:xfrm>
          <a:off x="4757087" y="1582587"/>
          <a:ext cx="528144" cy="528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875919" y="1582587"/>
        <a:ext cx="290480" cy="397428"/>
      </dsp:txXfrm>
    </dsp:sp>
    <dsp:sp modelId="{6ABC5B5A-87AB-43D9-94E1-F46366244DB6}">
      <dsp:nvSpPr>
        <dsp:cNvPr id="0" name=""/>
        <dsp:cNvSpPr/>
      </dsp:nvSpPr>
      <dsp:spPr>
        <a:xfrm>
          <a:off x="5159423" y="2542850"/>
          <a:ext cx="528144" cy="52814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78255" y="2542850"/>
        <a:ext cx="290480" cy="397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5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83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012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269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483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371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409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343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37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9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10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2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38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2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232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4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54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F48FC38-3AB0-4739-B218-0E8BBCD890A8}" type="datetimeFigureOut">
              <a:rPr lang="pt-BR" smtClean="0"/>
              <a:t>15/12/2025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56BBE70-555C-4263-B69A-5CF41B2E7D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062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59750C-0444-1307-8EC1-DEB869D4B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5" y="963507"/>
            <a:ext cx="6849344" cy="4995027"/>
          </a:xfrm>
        </p:spPr>
        <p:txBody>
          <a:bodyPr anchor="ctr">
            <a:normAutofit/>
          </a:bodyPr>
          <a:lstStyle/>
          <a:p>
            <a:pPr algn="l"/>
            <a:r>
              <a:rPr lang="pt-BR" sz="5200"/>
              <a:t>Unity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71AF34-2BE4-21A6-416A-4318E45C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031" y="957287"/>
            <a:ext cx="2760795" cy="4995027"/>
          </a:xfrm>
        </p:spPr>
        <p:txBody>
          <a:bodyPr anchor="ctr">
            <a:normAutofit/>
          </a:bodyPr>
          <a:lstStyle/>
          <a:p>
            <a:pPr algn="r"/>
            <a:r>
              <a:rPr lang="pt-BR" dirty="0" err="1"/>
              <a:t>Install</a:t>
            </a:r>
            <a:endParaRPr lang="pt-BR" dirty="0"/>
          </a:p>
          <a:p>
            <a:pPr algn="r"/>
            <a:r>
              <a:rPr lang="pt-BR" dirty="0"/>
              <a:t>AULA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6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D926A-63D2-FF4F-0F36-BF671320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Hierarquia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D9A9F6-6C56-2B0F-73AA-0EEC4F31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9472" y="1445342"/>
            <a:ext cx="5844760" cy="4994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 </a:t>
            </a:r>
            <a:r>
              <a:rPr lang="en-US" sz="1700" dirty="0" err="1"/>
              <a:t>janela</a:t>
            </a:r>
            <a:r>
              <a:rPr lang="en-US" sz="1700" dirty="0"/>
              <a:t> Hierarchy é </a:t>
            </a:r>
            <a:r>
              <a:rPr lang="en-US" sz="1700" dirty="0" err="1"/>
              <a:t>onde</a:t>
            </a:r>
            <a:r>
              <a:rPr lang="en-US" sz="1700" dirty="0"/>
              <a:t> </a:t>
            </a:r>
            <a:r>
              <a:rPr lang="en-US" sz="1700" dirty="0" err="1"/>
              <a:t>você</a:t>
            </a:r>
            <a:r>
              <a:rPr lang="en-US" sz="1700" dirty="0"/>
              <a:t> </a:t>
            </a:r>
            <a:r>
              <a:rPr lang="en-US" sz="1700" dirty="0" err="1"/>
              <a:t>organiza</a:t>
            </a:r>
            <a:r>
              <a:rPr lang="en-US" sz="1700" dirty="0"/>
              <a:t> </a:t>
            </a:r>
            <a:r>
              <a:rPr lang="en-US" sz="1700" dirty="0" err="1"/>
              <a:t>todas</a:t>
            </a:r>
            <a:r>
              <a:rPr lang="en-US" sz="1700" dirty="0"/>
              <a:t> as </a:t>
            </a:r>
            <a:r>
              <a:rPr lang="en-US" sz="1700" dirty="0" err="1"/>
              <a:t>coisas</a:t>
            </a:r>
            <a:r>
              <a:rPr lang="en-US" sz="1700" dirty="0"/>
              <a:t> no </a:t>
            </a:r>
            <a:r>
              <a:rPr lang="en-US" sz="1700" dirty="0" err="1"/>
              <a:t>seu</a:t>
            </a:r>
            <a:r>
              <a:rPr lang="en-US" sz="1700" dirty="0"/>
              <a:t> </a:t>
            </a:r>
            <a:r>
              <a:rPr lang="en-US" sz="1700" dirty="0" err="1"/>
              <a:t>mundo</a:t>
            </a:r>
            <a:r>
              <a:rPr lang="en-US" sz="1700" dirty="0"/>
              <a:t> de </a:t>
            </a:r>
            <a:r>
              <a:rPr lang="en-US" sz="1700" dirty="0" err="1"/>
              <a:t>jogo</a:t>
            </a:r>
            <a:r>
              <a:rPr lang="en-US" sz="1700" dirty="0"/>
              <a:t>. </a:t>
            </a:r>
            <a:r>
              <a:rPr lang="en-US" sz="1700" dirty="0" err="1"/>
              <a:t>Essas</a:t>
            </a:r>
            <a:r>
              <a:rPr lang="en-US" sz="1700" dirty="0"/>
              <a:t> </a:t>
            </a:r>
            <a:r>
              <a:rPr lang="en-US" sz="1700" dirty="0" err="1"/>
              <a:t>coisas</a:t>
            </a:r>
            <a:r>
              <a:rPr lang="en-US" sz="1700" dirty="0"/>
              <a:t> </a:t>
            </a:r>
            <a:r>
              <a:rPr lang="en-US" sz="1700" dirty="0" err="1"/>
              <a:t>são</a:t>
            </a:r>
            <a:r>
              <a:rPr lang="en-US" sz="1700" dirty="0"/>
              <a:t> </a:t>
            </a:r>
            <a:r>
              <a:rPr lang="en-US" sz="1700" dirty="0" err="1"/>
              <a:t>chamadas</a:t>
            </a:r>
            <a:r>
              <a:rPr lang="en-US" sz="1700" dirty="0"/>
              <a:t> </a:t>
            </a:r>
            <a:r>
              <a:rPr lang="en-US" sz="1700" dirty="0" err="1"/>
              <a:t>GameObjects</a:t>
            </a:r>
            <a:r>
              <a:rPr lang="en-US" sz="1700" dirty="0"/>
              <a:t>.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Há</a:t>
            </a:r>
            <a:r>
              <a:rPr lang="en-US" sz="1700" dirty="0"/>
              <a:t> </a:t>
            </a:r>
            <a:r>
              <a:rPr lang="en-US" sz="1700" dirty="0" err="1"/>
              <a:t>uma</a:t>
            </a:r>
            <a:r>
              <a:rPr lang="en-US" sz="1700" dirty="0"/>
              <a:t> </a:t>
            </a:r>
            <a:r>
              <a:rPr lang="en-US" sz="1700" dirty="0" err="1"/>
              <a:t>diferença</a:t>
            </a:r>
            <a:r>
              <a:rPr lang="en-US" sz="1700" dirty="0"/>
              <a:t> </a:t>
            </a:r>
            <a:r>
              <a:rPr lang="en-US" sz="1700" dirty="0" err="1"/>
              <a:t>importante</a:t>
            </a:r>
            <a:r>
              <a:rPr lang="en-US" sz="1700" dirty="0"/>
              <a:t> entre a </a:t>
            </a:r>
            <a:r>
              <a:rPr lang="en-US" sz="1700" dirty="0" err="1"/>
              <a:t>janela</a:t>
            </a:r>
            <a:r>
              <a:rPr lang="en-US" sz="1700" dirty="0"/>
              <a:t> </a:t>
            </a:r>
            <a:r>
              <a:rPr lang="en-US" sz="1700" dirty="0" err="1"/>
              <a:t>Projeto</a:t>
            </a:r>
            <a:r>
              <a:rPr lang="en-US" sz="1700" dirty="0"/>
              <a:t> e a </a:t>
            </a:r>
            <a:r>
              <a:rPr lang="en-US" sz="1700" dirty="0" err="1"/>
              <a:t>janela</a:t>
            </a:r>
            <a:r>
              <a:rPr lang="en-US" sz="1700" dirty="0"/>
              <a:t> </a:t>
            </a:r>
            <a:r>
              <a:rPr lang="en-US" sz="1700" dirty="0" err="1"/>
              <a:t>Hierarquia</a:t>
            </a:r>
            <a:r>
              <a:rPr lang="en-US" sz="1700" dirty="0"/>
              <a:t> :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A </a:t>
            </a:r>
            <a:r>
              <a:rPr lang="en-US" sz="1700" dirty="0" err="1"/>
              <a:t>janela</a:t>
            </a:r>
            <a:r>
              <a:rPr lang="en-US" sz="1700" dirty="0"/>
              <a:t> </a:t>
            </a:r>
            <a:r>
              <a:rPr lang="en-US" sz="1700" dirty="0" err="1"/>
              <a:t>Hierarquia</a:t>
            </a:r>
            <a:r>
              <a:rPr lang="en-US" sz="1700" dirty="0"/>
              <a:t> </a:t>
            </a:r>
            <a:r>
              <a:rPr lang="en-US" sz="1700" dirty="0" err="1"/>
              <a:t>exibe</a:t>
            </a:r>
            <a:r>
              <a:rPr lang="en-US" sz="1700" dirty="0"/>
              <a:t> </a:t>
            </a:r>
            <a:r>
              <a:rPr lang="en-US" sz="1700" dirty="0" err="1"/>
              <a:t>todos</a:t>
            </a:r>
            <a:r>
              <a:rPr lang="en-US" sz="1700" dirty="0"/>
              <a:t> </a:t>
            </a:r>
            <a:r>
              <a:rPr lang="en-US" sz="1700" dirty="0" err="1"/>
              <a:t>os</a:t>
            </a:r>
            <a:r>
              <a:rPr lang="en-US" sz="1700" dirty="0"/>
              <a:t> </a:t>
            </a:r>
            <a:r>
              <a:rPr lang="en-US" sz="1700" dirty="0" err="1"/>
              <a:t>GameObjects</a:t>
            </a:r>
            <a:r>
              <a:rPr lang="en-US" sz="1700" dirty="0"/>
              <a:t> </a:t>
            </a:r>
            <a:r>
              <a:rPr lang="en-US" sz="1700" dirty="0" err="1"/>
              <a:t>na</a:t>
            </a:r>
            <a:r>
              <a:rPr lang="en-US" sz="1700" dirty="0"/>
              <a:t> </a:t>
            </a:r>
            <a:r>
              <a:rPr lang="en-US" sz="1700" dirty="0" err="1"/>
              <a:t>cena</a:t>
            </a:r>
            <a:r>
              <a:rPr lang="en-US" sz="1700" dirty="0"/>
              <a:t> </a:t>
            </a:r>
            <a:r>
              <a:rPr lang="en-US" sz="1700" dirty="0" err="1"/>
              <a:t>atual</a:t>
            </a:r>
            <a:r>
              <a:rPr lang="en-US" sz="1700" dirty="0"/>
              <a:t>.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buNone/>
            </a:pPr>
            <a:r>
              <a:rPr lang="pt-BR" sz="1600" b="1" dirty="0"/>
              <a:t>🧱 </a:t>
            </a:r>
            <a:r>
              <a:rPr lang="pt-BR" sz="1600" b="1" dirty="0" err="1"/>
              <a:t>Hierarchy</a:t>
            </a:r>
            <a:r>
              <a:rPr lang="pt-BR" sz="1600" b="1" dirty="0"/>
              <a:t> (Hierarquia)</a:t>
            </a:r>
          </a:p>
          <a:p>
            <a:pPr>
              <a:buNone/>
            </a:pPr>
            <a:r>
              <a:rPr lang="pt-BR" sz="1600" dirty="0"/>
              <a:t>📌 </a:t>
            </a:r>
            <a:r>
              <a:rPr lang="pt-BR" sz="1600" b="1" dirty="0"/>
              <a:t>Para que serve:</a:t>
            </a:r>
            <a:br>
              <a:rPr lang="pt-BR" sz="1600" dirty="0"/>
            </a:br>
            <a:r>
              <a:rPr lang="pt-BR" sz="1600" dirty="0"/>
              <a:t>Mostra </a:t>
            </a:r>
            <a:r>
              <a:rPr lang="pt-BR" sz="1600" b="1" dirty="0"/>
              <a:t>todos os </a:t>
            </a:r>
            <a:r>
              <a:rPr lang="pt-BR" sz="1600" b="1" dirty="0" err="1"/>
              <a:t>GameObjects</a:t>
            </a:r>
            <a:r>
              <a:rPr lang="pt-BR" sz="1600" b="1" dirty="0"/>
              <a:t> que existem na cena atual</a:t>
            </a:r>
            <a:r>
              <a:rPr lang="pt-BR" sz="1600" dirty="0"/>
              <a:t>.</a:t>
            </a:r>
          </a:p>
          <a:p>
            <a:pPr>
              <a:buNone/>
            </a:pPr>
            <a:r>
              <a:rPr lang="pt-BR" sz="1600" dirty="0"/>
              <a:t>🔎 Pense nela como:</a:t>
            </a:r>
          </a:p>
          <a:p>
            <a:pPr>
              <a:buNone/>
            </a:pPr>
            <a:r>
              <a:rPr lang="pt-BR" sz="1600" dirty="0"/>
              <a:t>“Tudo que está no palco da cena agora”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8" name="Imagem 7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01E6DC6A-AA22-CA21-F703-1B1E2D90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49560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2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1EEED-4F7E-6807-CE9F-CBAEE64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0"/>
            <a:ext cx="5978072" cy="970450"/>
          </a:xfrm>
        </p:spPr>
        <p:txBody>
          <a:bodyPr>
            <a:normAutofit/>
          </a:bodyPr>
          <a:lstStyle/>
          <a:p>
            <a:r>
              <a:rPr lang="pt-BR" dirty="0"/>
              <a:t>🛠️ Inspector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3EF994F-955E-9930-E636-1D50D3EB8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101213"/>
            <a:ext cx="5978072" cy="5427406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pt-BR" sz="2000" dirty="0"/>
              <a:t>📌 </a:t>
            </a:r>
            <a:r>
              <a:rPr lang="pt-BR" sz="2000" b="1" dirty="0"/>
              <a:t>Para que serve:</a:t>
            </a:r>
            <a:br>
              <a:rPr lang="pt-BR" sz="2000" dirty="0"/>
            </a:br>
            <a:r>
              <a:rPr lang="pt-BR" sz="2000" dirty="0"/>
              <a:t>Mostra e permite editar </a:t>
            </a:r>
            <a:r>
              <a:rPr lang="pt-BR" sz="2000" b="1" dirty="0"/>
              <a:t>as propriedades do objeto selecionado</a:t>
            </a:r>
            <a:r>
              <a:rPr lang="pt-BR" sz="2000" dirty="0"/>
              <a:t>.</a:t>
            </a:r>
          </a:p>
          <a:p>
            <a:pPr>
              <a:buNone/>
            </a:pPr>
            <a:r>
              <a:rPr lang="pt-BR" sz="2000" dirty="0"/>
              <a:t>🔎 Pense nele como:</a:t>
            </a:r>
          </a:p>
          <a:p>
            <a:pPr>
              <a:buNone/>
            </a:pPr>
            <a:r>
              <a:rPr lang="pt-BR" sz="2000" dirty="0"/>
              <a:t>“O painel de configuração do objeto”</a:t>
            </a:r>
          </a:p>
          <a:p>
            <a:pPr>
              <a:buNone/>
            </a:pPr>
            <a:r>
              <a:rPr lang="pt-BR" sz="2000" b="1" dirty="0"/>
              <a:t>O que aparece no Inspector: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 err="1"/>
              <a:t>Transform</a:t>
            </a:r>
            <a:r>
              <a:rPr lang="pt-BR" sz="2000" dirty="0"/>
              <a:t> (Position, </a:t>
            </a:r>
            <a:r>
              <a:rPr lang="pt-BR" sz="2000" dirty="0" err="1"/>
              <a:t>Rotation</a:t>
            </a:r>
            <a:r>
              <a:rPr lang="pt-BR" sz="2000" dirty="0"/>
              <a:t>, </a:t>
            </a:r>
            <a:r>
              <a:rPr lang="pt-BR" sz="2000" dirty="0" err="1"/>
              <a:t>Scale</a:t>
            </a:r>
            <a:r>
              <a:rPr lang="pt-BR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Scripts anexados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Componentes (</a:t>
            </a:r>
            <a:r>
              <a:rPr lang="pt-BR" sz="2000" dirty="0" err="1"/>
              <a:t>Collider</a:t>
            </a:r>
            <a:r>
              <a:rPr lang="pt-BR" sz="2000" dirty="0"/>
              <a:t>, </a:t>
            </a:r>
            <a:r>
              <a:rPr lang="pt-BR" sz="2000" dirty="0" err="1"/>
              <a:t>Rigidbody</a:t>
            </a:r>
            <a:r>
              <a:rPr lang="pt-BR" sz="2000" dirty="0"/>
              <a:t>, </a:t>
            </a:r>
            <a:r>
              <a:rPr lang="pt-BR" sz="2000" dirty="0" err="1"/>
              <a:t>Animator</a:t>
            </a:r>
            <a:r>
              <a:rPr lang="pt-BR" sz="2000" dirty="0"/>
              <a:t>, </a:t>
            </a:r>
            <a:r>
              <a:rPr lang="pt-BR" sz="2000" dirty="0" err="1"/>
              <a:t>ARAnchor</a:t>
            </a:r>
            <a:r>
              <a:rPr lang="pt-BR" sz="2000" dirty="0"/>
              <a:t>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Variáveis públicas dos scripts</a:t>
            </a:r>
          </a:p>
          <a:p>
            <a:pPr>
              <a:lnSpc>
                <a:spcPct val="90000"/>
              </a:lnSpc>
              <a:buClr>
                <a:srgbClr val="9A7233"/>
              </a:buClr>
            </a:pPr>
            <a:endParaRPr lang="pt-BR" sz="2400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7B6C6DF0-1213-FE21-0679-9D11C9CB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49" y="0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53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F221B5-0B7E-DC57-ACA1-2E9E84E47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EF51D9-E3CD-5AD9-5730-8E895C81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pt-BR" sz="28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📁 Project (Projeto)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7934196-8BFD-8360-40AC-75ACB95DB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20089" cy="293787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📌 </a:t>
            </a:r>
            <a:r>
              <a:rPr lang="pt-BR" sz="18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Para que serve:</a:t>
            </a:r>
            <a:b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</a:b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Mostra </a:t>
            </a:r>
            <a:r>
              <a:rPr lang="pt-BR" sz="18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todos os arquivos do seu projeto</a:t>
            </a: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, mesmo os que </a:t>
            </a:r>
            <a:r>
              <a:rPr lang="pt-BR" sz="18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não estão na cena</a:t>
            </a: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</a:t>
            </a:r>
          </a:p>
          <a:p>
            <a:pPr>
              <a:lnSpc>
                <a:spcPct val="90000"/>
              </a:lnSpc>
              <a:buNone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🔎 Pense nela como:</a:t>
            </a:r>
          </a:p>
          <a:p>
            <a:pPr>
              <a:lnSpc>
                <a:spcPct val="90000"/>
              </a:lnSpc>
              <a:buNone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“As pastas do seu projeto no computador”</a:t>
            </a:r>
          </a:p>
          <a:p>
            <a:pPr>
              <a:lnSpc>
                <a:spcPct val="90000"/>
              </a:lnSpc>
              <a:buClr>
                <a:srgbClr val="9A7233"/>
              </a:buClr>
            </a:pPr>
            <a:endParaRPr lang="pt-BR" sz="1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1ECC6AD0-4289-CAD4-B431-A14C70E5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1321"/>
            <a:ext cx="12192001" cy="2536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1A59291-08D6-D40D-F637-0C729DF98663}"/>
              </a:ext>
            </a:extLst>
          </p:cNvPr>
          <p:cNvSpPr txBox="1"/>
          <p:nvPr/>
        </p:nvSpPr>
        <p:spPr>
          <a:xfrm>
            <a:off x="5864942" y="378500"/>
            <a:ext cx="6096000" cy="333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18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Exemplos: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Scripts (</a:t>
            </a: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ourier New" panose="02070309020205020404" pitchFamily="49" charset="0"/>
              </a:rPr>
              <a:t>.</a:t>
            </a:r>
            <a:r>
              <a:rPr lang="pt-BR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ourier New" panose="02070309020205020404" pitchFamily="49" charset="0"/>
              </a:rPr>
              <a:t>cs</a:t>
            </a: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Prefabs</a:t>
            </a:r>
            <a:endParaRPr lang="pt-BR" sz="1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Materiais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Texturas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Áudios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Animações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Scenes</a:t>
            </a:r>
          </a:p>
          <a:p>
            <a:pPr>
              <a:lnSpc>
                <a:spcPct val="90000"/>
              </a:lnSpc>
              <a:buNone/>
            </a:pPr>
            <a:r>
              <a:rPr lang="pt-BR" sz="18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 que você faz aqui: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Criar scripts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Criar </a:t>
            </a:r>
            <a:r>
              <a:rPr lang="pt-BR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prefabs</a:t>
            </a:r>
            <a:endParaRPr lang="pt-BR" sz="1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Organizar pastas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Arrastar </a:t>
            </a:r>
            <a:r>
              <a:rPr lang="pt-BR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assets</a:t>
            </a: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para a </a:t>
            </a:r>
            <a:r>
              <a:rPr lang="pt-BR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Hierarchy</a:t>
            </a:r>
            <a:r>
              <a:rPr lang="pt-BR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ou para o Inspector</a:t>
            </a:r>
          </a:p>
        </p:txBody>
      </p:sp>
    </p:spTree>
    <p:extLst>
      <p:ext uri="{BB962C8B-B14F-4D97-AF65-F5344CB8AC3E}">
        <p14:creationId xmlns:p14="http://schemas.microsoft.com/office/powerpoint/2010/main" val="2765029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CD6650-EEDC-90CE-B30F-97A7605A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157" y="1099456"/>
            <a:ext cx="6243636" cy="462555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>
                <a:solidFill>
                  <a:schemeClr val="tx1"/>
                </a:solidFill>
              </a:rPr>
              <a:t>3D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938B0F-D050-CA89-0801-0F149B9FA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305" y="1112685"/>
            <a:ext cx="2733646" cy="463263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Na visualização de cena</a:t>
            </a:r>
          </a:p>
        </p:txBody>
      </p:sp>
    </p:spTree>
    <p:extLst>
      <p:ext uri="{BB962C8B-B14F-4D97-AF65-F5344CB8AC3E}">
        <p14:creationId xmlns:p14="http://schemas.microsoft.com/office/powerpoint/2010/main" val="27323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AE2EF5-7D48-A233-CB06-983A4A8B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9" r="-1" b="-1"/>
          <a:stretch/>
        </p:blipFill>
        <p:spPr>
          <a:xfrm>
            <a:off x="2713703" y="29507"/>
            <a:ext cx="9478297" cy="6857990"/>
          </a:xfrm>
          <a:prstGeom prst="rect">
            <a:avLst/>
          </a:prstGeom>
        </p:spPr>
      </p:pic>
      <p:sp>
        <p:nvSpPr>
          <p:cNvPr id="4" name="Texto Explicativo: Linha 3">
            <a:extLst>
              <a:ext uri="{FF2B5EF4-FFF2-40B4-BE49-F238E27FC236}">
                <a16:creationId xmlns:a16="http://schemas.microsoft.com/office/drawing/2014/main" id="{CFAD5C07-7AF8-6DB7-216E-67A17B6DF517}"/>
              </a:ext>
            </a:extLst>
          </p:cNvPr>
          <p:cNvSpPr/>
          <p:nvPr/>
        </p:nvSpPr>
        <p:spPr>
          <a:xfrm>
            <a:off x="8839200" y="1740310"/>
            <a:ext cx="2310581" cy="1415845"/>
          </a:xfrm>
          <a:prstGeom prst="borderCallout1">
            <a:avLst>
              <a:gd name="adj1" fmla="val 52083"/>
              <a:gd name="adj2" fmla="val -4503"/>
              <a:gd name="adj3" fmla="val -44444"/>
              <a:gd name="adj4" fmla="val -14939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Botão direito do mouse rotaciona visão da interface</a:t>
            </a:r>
          </a:p>
        </p:txBody>
      </p:sp>
      <p:graphicFrame>
        <p:nvGraphicFramePr>
          <p:cNvPr id="10" name="CaixaDeTexto 5">
            <a:extLst>
              <a:ext uri="{FF2B5EF4-FFF2-40B4-BE49-F238E27FC236}">
                <a16:creationId xmlns:a16="http://schemas.microsoft.com/office/drawing/2014/main" id="{36ED8475-9A28-95D6-DFA0-12B2809B9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790998"/>
              </p:ext>
            </p:extLst>
          </p:nvPr>
        </p:nvGraphicFramePr>
        <p:xfrm>
          <a:off x="403123" y="2155069"/>
          <a:ext cx="609600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7764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B9B92F-656E-6805-A643-C1605C7B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CAAE3F8D-8B56-5C70-4C21-4570D489841F}"/>
              </a:ext>
            </a:extLst>
          </p:cNvPr>
          <p:cNvSpPr/>
          <p:nvPr/>
        </p:nvSpPr>
        <p:spPr>
          <a:xfrm rot="12551142">
            <a:off x="1012723" y="1880924"/>
            <a:ext cx="816077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C393191-BBCE-836F-59B4-9D0FC674DF6B}"/>
              </a:ext>
            </a:extLst>
          </p:cNvPr>
          <p:cNvSpPr/>
          <p:nvPr/>
        </p:nvSpPr>
        <p:spPr>
          <a:xfrm rot="12551142">
            <a:off x="10904028" y="1351464"/>
            <a:ext cx="816077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621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00890-CDCC-9C81-2639-1C39FC2C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Tutorial</a:t>
            </a:r>
            <a:br>
              <a:rPr lang="en-US" sz="4800" dirty="0"/>
            </a:br>
            <a:r>
              <a:rPr lang="en-US" sz="4800" dirty="0" err="1"/>
              <a:t>Abrir</a:t>
            </a:r>
            <a:r>
              <a:rPr lang="en-US" sz="4800" dirty="0"/>
              <a:t> um </a:t>
            </a:r>
            <a:r>
              <a:rPr lang="en-US" sz="4800" dirty="0" err="1"/>
              <a:t>projeto</a:t>
            </a:r>
            <a:r>
              <a:rPr lang="en-US" sz="4800" dirty="0"/>
              <a:t> </a:t>
            </a:r>
            <a:r>
              <a:rPr lang="en-US" sz="4800" dirty="0" err="1"/>
              <a:t>Existente</a:t>
            </a:r>
            <a:endParaRPr lang="en-US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FE14F4-CDDB-F786-865B-40BFA363E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effectLst/>
              </a:rPr>
              <a:t>Requisitos</a:t>
            </a:r>
            <a:r>
              <a:rPr lang="en-US" b="1" i="1" dirty="0">
                <a:solidFill>
                  <a:srgbClr val="00B0F0"/>
                </a:solidFill>
              </a:rPr>
              <a:t>: </a:t>
            </a:r>
            <a:r>
              <a:rPr lang="en-US" b="1" i="1" u="sng" dirty="0">
                <a:solidFill>
                  <a:srgbClr val="00B0F0"/>
                </a:solidFill>
              </a:rPr>
              <a:t>https://docs.unity3d.com/Manual/system-requirements.html</a:t>
            </a:r>
          </a:p>
        </p:txBody>
      </p:sp>
      <p:pic>
        <p:nvPicPr>
          <p:cNvPr id="7" name="Graphic 6" descr="Sala de aula">
            <a:extLst>
              <a:ext uri="{FF2B5EF4-FFF2-40B4-BE49-F238E27FC236}">
                <a16:creationId xmlns:a16="http://schemas.microsoft.com/office/drawing/2014/main" id="{DDABAE23-73C2-CB58-293C-D267C549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554567-E814-CE63-390C-BF7E55945D89}"/>
              </a:ext>
            </a:extLst>
          </p:cNvPr>
          <p:cNvSpPr txBox="1"/>
          <p:nvPr/>
        </p:nvSpPr>
        <p:spPr>
          <a:xfrm>
            <a:off x="875071" y="6431182"/>
            <a:ext cx="1044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Projeto: https://learn.unity.com/tutorial/open-the-unity-essentials-project?pathwayId=664b6225edbc2a01973f4f19&amp;missionId=664bdda6edbc2a09177bccae#</a:t>
            </a:r>
          </a:p>
        </p:txBody>
      </p:sp>
    </p:spTree>
    <p:extLst>
      <p:ext uri="{BB962C8B-B14F-4D97-AF65-F5344CB8AC3E}">
        <p14:creationId xmlns:p14="http://schemas.microsoft.com/office/powerpoint/2010/main" val="94985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581C4-7D6A-F4CA-8F5A-04651790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pt-BR" dirty="0"/>
              <a:t>Unity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F58C41F6-1CEA-FBCC-161E-1E94EAF6E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15" y="1193554"/>
            <a:ext cx="4003193" cy="400319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6857F6-2278-9A3D-FBBB-5BE489E1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r>
              <a:rPr lang="pt-BR" dirty="0"/>
              <a:t>Unity é uma plataforma de desenvolvimento de software amplamente usada para criar jogos, aplicativos 3D e simulações interativas. Ela é conhecida por sua </a:t>
            </a:r>
            <a:r>
              <a:rPr lang="pt-BR" dirty="0" err="1"/>
              <a:t>engine</a:t>
            </a:r>
            <a:r>
              <a:rPr lang="pt-BR" dirty="0"/>
              <a:t> de jogo, que permite aos desenvolvedores criar jogos 2D e 3D de maneira eficiente. Além de jogos, Unity também é utilizado em outras áreas, como arquitetura, realidade aumentada (AR), realidade virtual (VR), filmes e animações interativas.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713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D17CE-0779-D7CC-1310-8A75E33F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800"/>
              <a:t>O que são o Unity Hub e o Unity Editor?</a:t>
            </a:r>
            <a:br>
              <a:rPr lang="pt-BR" sz="2800"/>
            </a:br>
            <a:endParaRPr lang="pt-BR" sz="28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5C88AF-64B8-451A-1624-029696FD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pt-BR" dirty="0"/>
              <a:t>Para trabalhar com o Unity, você começará com o Unity Hub. O Unity Hub é um aplicativo independente que simplifica a maneira como você navega, baixa e gerencia seus projetos e instalações do Unity.</a:t>
            </a:r>
          </a:p>
          <a:p>
            <a:r>
              <a:rPr lang="pt-BR" dirty="0"/>
              <a:t>Do Hub, você baixará e gerenciará várias versões do Unity Editor. O Unity Editor é o aplicativo onde você construirá mundos 3D ou 2D e criará seus aplicativos interativos.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7" name="Graphic 6" descr="Brinde">
            <a:extLst>
              <a:ext uri="{FF2B5EF4-FFF2-40B4-BE49-F238E27FC236}">
                <a16:creationId xmlns:a16="http://schemas.microsoft.com/office/drawing/2014/main" id="{D05DF13E-DCFD-98EF-058E-934B5DE0C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2945" y="1197355"/>
            <a:ext cx="3995592" cy="39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22D6EEAF-E817-FDBA-241D-B434B8411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340464"/>
              </p:ext>
            </p:extLst>
          </p:nvPr>
        </p:nvGraphicFramePr>
        <p:xfrm>
          <a:off x="206477" y="0"/>
          <a:ext cx="11523407" cy="6784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7808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215AA1-C230-2DE5-05F0-1BEA4D4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" y="68826"/>
            <a:ext cx="12192000" cy="61894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631A04-8C44-CB87-2833-661B433C268B}"/>
              </a:ext>
            </a:extLst>
          </p:cNvPr>
          <p:cNvSpPr txBox="1"/>
          <p:nvPr/>
        </p:nvSpPr>
        <p:spPr>
          <a:xfrm>
            <a:off x="8799871" y="6433968"/>
            <a:ext cx="332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 dirty="0"/>
              <a:t>https://unity.com/pt/download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33A141-ACA9-21B3-D4E2-1811FA20969F}"/>
              </a:ext>
            </a:extLst>
          </p:cNvPr>
          <p:cNvSpPr txBox="1"/>
          <p:nvPr/>
        </p:nvSpPr>
        <p:spPr>
          <a:xfrm>
            <a:off x="68826" y="6579305"/>
            <a:ext cx="718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https://docs.unity3d.com/Manual/GettingStartedInstallingUnity.html</a:t>
            </a:r>
          </a:p>
        </p:txBody>
      </p:sp>
    </p:spTree>
    <p:extLst>
      <p:ext uri="{BB962C8B-B14F-4D97-AF65-F5344CB8AC3E}">
        <p14:creationId xmlns:p14="http://schemas.microsoft.com/office/powerpoint/2010/main" val="171169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AF75A5F-0E76-9A8D-20B0-B47D93F7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7" r="1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FB9A427-AD3C-F30C-D4A9-3E72D44B7D5A}"/>
              </a:ext>
            </a:extLst>
          </p:cNvPr>
          <p:cNvSpPr/>
          <p:nvPr/>
        </p:nvSpPr>
        <p:spPr>
          <a:xfrm rot="9690437">
            <a:off x="4621766" y="3244645"/>
            <a:ext cx="914400" cy="7669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Explicativo: Linha 4">
            <a:extLst>
              <a:ext uri="{FF2B5EF4-FFF2-40B4-BE49-F238E27FC236}">
                <a16:creationId xmlns:a16="http://schemas.microsoft.com/office/drawing/2014/main" id="{459D45CA-2CA3-FAE4-4BCA-FC13C8147075}"/>
              </a:ext>
            </a:extLst>
          </p:cNvPr>
          <p:cNvSpPr/>
          <p:nvPr/>
        </p:nvSpPr>
        <p:spPr>
          <a:xfrm>
            <a:off x="3372465" y="5466735"/>
            <a:ext cx="2379406" cy="1002891"/>
          </a:xfrm>
          <a:prstGeom prst="borderCallout1">
            <a:avLst>
              <a:gd name="adj1" fmla="val 18750"/>
              <a:gd name="adj2" fmla="val -8333"/>
              <a:gd name="adj3" fmla="val -55147"/>
              <a:gd name="adj4" fmla="val -304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Crie um usuário</a:t>
            </a:r>
          </a:p>
          <a:p>
            <a:pPr algn="ctr"/>
            <a:r>
              <a:rPr lang="pt-BR" dirty="0"/>
              <a:t>Primeiro Login</a:t>
            </a:r>
          </a:p>
        </p:txBody>
      </p:sp>
    </p:spTree>
    <p:extLst>
      <p:ext uri="{BB962C8B-B14F-4D97-AF65-F5344CB8AC3E}">
        <p14:creationId xmlns:p14="http://schemas.microsoft.com/office/powerpoint/2010/main" val="89589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88D2FF5B-DD64-4389-8A61-76F48BB08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90206BF-C288-C788-FF80-5B6047B75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060" r="1" b="2728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3E781E7-7446-DA25-EA6D-332572D48306}"/>
              </a:ext>
            </a:extLst>
          </p:cNvPr>
          <p:cNvSpPr/>
          <p:nvPr/>
        </p:nvSpPr>
        <p:spPr>
          <a:xfrm>
            <a:off x="3510116" y="3677264"/>
            <a:ext cx="978408" cy="617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7CFB833A-5F8A-7971-3B17-E884836E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21" b="278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916BAD-4E6E-3385-7E90-FB785692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682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Adicione as Extenções</a:t>
            </a:r>
          </a:p>
        </p:txBody>
      </p:sp>
    </p:spTree>
    <p:extLst>
      <p:ext uri="{BB962C8B-B14F-4D97-AF65-F5344CB8AC3E}">
        <p14:creationId xmlns:p14="http://schemas.microsoft.com/office/powerpoint/2010/main" val="178715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C1CD34-6242-0722-331A-916E0460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84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4C0CA299AAAE4BA7782E76E3709777" ma:contentTypeVersion="9" ma:contentTypeDescription="Crie um novo documento." ma:contentTypeScope="" ma:versionID="b1ff627c7922ca441453dcf782f9c50f">
  <xsd:schema xmlns:xsd="http://www.w3.org/2001/XMLSchema" xmlns:xs="http://www.w3.org/2001/XMLSchema" xmlns:p="http://schemas.microsoft.com/office/2006/metadata/properties" xmlns:ns3="5d0f508a-c986-4f54-8f63-05bdbd191dd6" targetNamespace="http://schemas.microsoft.com/office/2006/metadata/properties" ma:root="true" ma:fieldsID="dce186e230745d17203f0617c93ac2de" ns3:_="">
    <xsd:import namespace="5d0f508a-c986-4f54-8f63-05bdbd191d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0f508a-c986-4f54-8f63-05bdbd191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FEC8B9-60E0-4C87-A990-C339C10261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B4F8E4-DB72-4438-A9BC-42756B8640DC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5d0f508a-c986-4f54-8f63-05bdbd191dd6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855398-3E69-46EA-A9F3-F2565940B8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0f508a-c986-4f54-8f63-05bdbd191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148a6de-0dd1-4d04-a4c5-78e374e4f6d6}" enabled="0" method="" siteId="{4148a6de-0dd1-4d04-a4c5-78e374e4f6d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237</TotalTime>
  <Words>785</Words>
  <Application>Microsoft Office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Calisto MT</vt:lpstr>
      <vt:lpstr>Courier New</vt:lpstr>
      <vt:lpstr>Wingdings 2</vt:lpstr>
      <vt:lpstr>Ardósia</vt:lpstr>
      <vt:lpstr>Unity</vt:lpstr>
      <vt:lpstr>Unity</vt:lpstr>
      <vt:lpstr>O que são o Unity Hub e o Unity Editor? </vt:lpstr>
      <vt:lpstr>Apresentação do PowerPoint</vt:lpstr>
      <vt:lpstr>Apresentação do PowerPoint</vt:lpstr>
      <vt:lpstr>Apresentação do PowerPoint</vt:lpstr>
      <vt:lpstr>Apresentação do PowerPoint</vt:lpstr>
      <vt:lpstr>Adicione as Extenções</vt:lpstr>
      <vt:lpstr>Apresentação do PowerPoint</vt:lpstr>
      <vt:lpstr>Hierarquia</vt:lpstr>
      <vt:lpstr>🛠️ Inspector</vt:lpstr>
      <vt:lpstr>📁 Project (Projeto)</vt:lpstr>
      <vt:lpstr>3D </vt:lpstr>
      <vt:lpstr>Apresentação do PowerPoint</vt:lpstr>
      <vt:lpstr>Apresentação do PowerPoint</vt:lpstr>
      <vt:lpstr>Tutorial Abrir um projeto Existente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Henrique Trevezane</dc:creator>
  <cp:lastModifiedBy>Fabio Henrique Trevezane</cp:lastModifiedBy>
  <cp:revision>6</cp:revision>
  <dcterms:created xsi:type="dcterms:W3CDTF">2024-10-22T21:04:16Z</dcterms:created>
  <dcterms:modified xsi:type="dcterms:W3CDTF">2025-12-15T21:06:46Z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0x0101002A4C0CA299AAAE4BA7782E76E3709777</vt:lpwstr>
  </property>
</Properties>
</file>